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449" r:id="rId4"/>
    <p:sldId id="398" r:id="rId5"/>
    <p:sldId id="403" r:id="rId6"/>
    <p:sldId id="425" r:id="rId7"/>
    <p:sldId id="427" r:id="rId8"/>
    <p:sldId id="432" r:id="rId9"/>
    <p:sldId id="422" r:id="rId10"/>
    <p:sldId id="404" r:id="rId11"/>
    <p:sldId id="301" r:id="rId12"/>
    <p:sldId id="421" r:id="rId13"/>
    <p:sldId id="302" r:id="rId14"/>
    <p:sldId id="429" r:id="rId15"/>
    <p:sldId id="374" r:id="rId16"/>
    <p:sldId id="376" r:id="rId17"/>
    <p:sldId id="435" r:id="rId18"/>
    <p:sldId id="437" r:id="rId19"/>
    <p:sldId id="439" r:id="rId20"/>
    <p:sldId id="324" r:id="rId21"/>
    <p:sldId id="434" r:id="rId22"/>
    <p:sldId id="469" r:id="rId23"/>
    <p:sldId id="347" r:id="rId24"/>
    <p:sldId id="283" r:id="rId25"/>
    <p:sldId id="462" r:id="rId26"/>
    <p:sldId id="353" r:id="rId27"/>
    <p:sldId id="354" r:id="rId28"/>
    <p:sldId id="356" r:id="rId29"/>
    <p:sldId id="358" r:id="rId30"/>
    <p:sldId id="357" r:id="rId31"/>
    <p:sldId id="325" r:id="rId32"/>
    <p:sldId id="413" r:id="rId33"/>
    <p:sldId id="361" r:id="rId34"/>
    <p:sldId id="409" r:id="rId35"/>
    <p:sldId id="458" r:id="rId36"/>
    <p:sldId id="465" r:id="rId37"/>
    <p:sldId id="467" r:id="rId38"/>
    <p:sldId id="410" r:id="rId39"/>
    <p:sldId id="364" r:id="rId40"/>
    <p:sldId id="365" r:id="rId41"/>
    <p:sldId id="414" r:id="rId42"/>
    <p:sldId id="366" r:id="rId43"/>
    <p:sldId id="367" r:id="rId44"/>
    <p:sldId id="368" r:id="rId45"/>
    <p:sldId id="415" r:id="rId46"/>
    <p:sldId id="267" r:id="rId47"/>
    <p:sldId id="369" r:id="rId48"/>
    <p:sldId id="470" r:id="rId49"/>
    <p:sldId id="471" r:id="rId50"/>
    <p:sldId id="431" r:id="rId51"/>
    <p:sldId id="387" r:id="rId52"/>
    <p:sldId id="299" r:id="rId53"/>
    <p:sldId id="388" r:id="rId54"/>
    <p:sldId id="461" r:id="rId55"/>
    <p:sldId id="389" r:id="rId56"/>
    <p:sldId id="391" r:id="rId57"/>
    <p:sldId id="381" r:id="rId58"/>
    <p:sldId id="382" r:id="rId59"/>
    <p:sldId id="384" r:id="rId60"/>
    <p:sldId id="275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mbria Math" panose="02040503050406030204" pitchFamily="18" charset="0"/>
      <p:regular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2C764AC-4C31-4AFA-BEF5-737A1242C1AD}">
          <p14:sldIdLst>
            <p14:sldId id="256"/>
          </p14:sldIdLst>
        </p14:section>
        <p14:section name="Introduction" id="{01AD39F3-BFA3-4CFD-8169-1061A6184BC1}">
          <p14:sldIdLst>
            <p14:sldId id="257"/>
            <p14:sldId id="449"/>
          </p14:sldIdLst>
        </p14:section>
        <p14:section name="Automating Verification: Why?" id="{0BC79F9D-E67B-4E5E-89CE-69489642B918}">
          <p14:sldIdLst>
            <p14:sldId id="398"/>
            <p14:sldId id="403"/>
            <p14:sldId id="425"/>
            <p14:sldId id="427"/>
            <p14:sldId id="432"/>
            <p14:sldId id="422"/>
            <p14:sldId id="404"/>
          </p14:sldIdLst>
        </p14:section>
        <p14:section name="My Contribution" id="{FF968384-31B4-4AA6-869E-BB537D6F51B3}">
          <p14:sldIdLst>
            <p14:sldId id="301"/>
            <p14:sldId id="421"/>
            <p14:sldId id="302"/>
            <p14:sldId id="429"/>
            <p14:sldId id="374"/>
            <p14:sldId id="376"/>
            <p14:sldId id="435"/>
            <p14:sldId id="437"/>
            <p14:sldId id="439"/>
            <p14:sldId id="324"/>
            <p14:sldId id="434"/>
            <p14:sldId id="469"/>
            <p14:sldId id="347"/>
            <p14:sldId id="283"/>
            <p14:sldId id="462"/>
            <p14:sldId id="353"/>
            <p14:sldId id="354"/>
            <p14:sldId id="356"/>
            <p14:sldId id="358"/>
            <p14:sldId id="357"/>
            <p14:sldId id="325"/>
            <p14:sldId id="413"/>
            <p14:sldId id="361"/>
            <p14:sldId id="409"/>
            <p14:sldId id="458"/>
            <p14:sldId id="465"/>
            <p14:sldId id="467"/>
            <p14:sldId id="410"/>
            <p14:sldId id="364"/>
            <p14:sldId id="365"/>
            <p14:sldId id="414"/>
            <p14:sldId id="366"/>
            <p14:sldId id="367"/>
            <p14:sldId id="368"/>
            <p14:sldId id="415"/>
            <p14:sldId id="267"/>
            <p14:sldId id="369"/>
            <p14:sldId id="470"/>
            <p14:sldId id="471"/>
            <p14:sldId id="431"/>
          </p14:sldIdLst>
        </p14:section>
        <p14:section name="Automating Verification: What next?" id="{63796275-F092-4043-B15F-F499E7B60E13}">
          <p14:sldIdLst>
            <p14:sldId id="387"/>
            <p14:sldId id="299"/>
            <p14:sldId id="388"/>
            <p14:sldId id="461"/>
            <p14:sldId id="389"/>
            <p14:sldId id="391"/>
            <p14:sldId id="381"/>
            <p14:sldId id="382"/>
            <p14:sldId id="38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 autoAdjust="0"/>
    <p:restoredTop sz="81584" autoAdjust="0"/>
  </p:normalViewPr>
  <p:slideViewPr>
    <p:cSldViewPr snapToGrid="0">
      <p:cViewPr varScale="1">
        <p:scale>
          <a:sx n="59" d="100"/>
          <a:sy n="59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small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Sheet1!$A$2:$A$135</c:f>
              <c:numCache>
                <c:formatCode>General</c:formatCode>
                <c:ptCount val="13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12</c:v>
                </c:pt>
                <c:pt idx="129">
                  <c:v>13</c:v>
                </c:pt>
                <c:pt idx="130">
                  <c:v>14</c:v>
                </c:pt>
                <c:pt idx="131">
                  <c:v>15</c:v>
                </c:pt>
                <c:pt idx="132">
                  <c:v>16</c:v>
                </c:pt>
                <c:pt idx="133">
                  <c:v>17</c:v>
                </c:pt>
              </c:numCache>
            </c:numRef>
          </c:xVal>
          <c:yVal>
            <c:numRef>
              <c:f>Sheet1!$B$2:$B$135</c:f>
              <c:numCache>
                <c:formatCode>General</c:formatCode>
                <c:ptCount val="134"/>
                <c:pt idx="0">
                  <c:v>13.55</c:v>
                </c:pt>
                <c:pt idx="1">
                  <c:v>16.600000000000001</c:v>
                </c:pt>
                <c:pt idx="2">
                  <c:v>15.89</c:v>
                </c:pt>
                <c:pt idx="3">
                  <c:v>16.079999999999998</c:v>
                </c:pt>
                <c:pt idx="4">
                  <c:v>15.77</c:v>
                </c:pt>
                <c:pt idx="5">
                  <c:v>16.010000000000002</c:v>
                </c:pt>
                <c:pt idx="6">
                  <c:v>16.079999999999998</c:v>
                </c:pt>
                <c:pt idx="7">
                  <c:v>16.149999999999999</c:v>
                </c:pt>
                <c:pt idx="8">
                  <c:v>16.100000000000001</c:v>
                </c:pt>
                <c:pt idx="9">
                  <c:v>16.010000000000002</c:v>
                </c:pt>
                <c:pt idx="10">
                  <c:v>16.12</c:v>
                </c:pt>
                <c:pt idx="11">
                  <c:v>16.14</c:v>
                </c:pt>
                <c:pt idx="12">
                  <c:v>16.14</c:v>
                </c:pt>
                <c:pt idx="13">
                  <c:v>16.09</c:v>
                </c:pt>
                <c:pt idx="14">
                  <c:v>16.12</c:v>
                </c:pt>
                <c:pt idx="15">
                  <c:v>16.079999999999998</c:v>
                </c:pt>
                <c:pt idx="16">
                  <c:v>16.13</c:v>
                </c:pt>
                <c:pt idx="17">
                  <c:v>16.14</c:v>
                </c:pt>
                <c:pt idx="18">
                  <c:v>16.100000000000001</c:v>
                </c:pt>
                <c:pt idx="19">
                  <c:v>19.510000000000002</c:v>
                </c:pt>
                <c:pt idx="20">
                  <c:v>22.15</c:v>
                </c:pt>
                <c:pt idx="21">
                  <c:v>22.2</c:v>
                </c:pt>
                <c:pt idx="22">
                  <c:v>22.04</c:v>
                </c:pt>
                <c:pt idx="23">
                  <c:v>22.03</c:v>
                </c:pt>
                <c:pt idx="24">
                  <c:v>22.1</c:v>
                </c:pt>
                <c:pt idx="25">
                  <c:v>22.12</c:v>
                </c:pt>
                <c:pt idx="26">
                  <c:v>22.16</c:v>
                </c:pt>
                <c:pt idx="27">
                  <c:v>22.02</c:v>
                </c:pt>
                <c:pt idx="28">
                  <c:v>22.02</c:v>
                </c:pt>
                <c:pt idx="29">
                  <c:v>22.06</c:v>
                </c:pt>
                <c:pt idx="30">
                  <c:v>22.12</c:v>
                </c:pt>
                <c:pt idx="31">
                  <c:v>22.2</c:v>
                </c:pt>
                <c:pt idx="32">
                  <c:v>22.04</c:v>
                </c:pt>
                <c:pt idx="33">
                  <c:v>21.99</c:v>
                </c:pt>
                <c:pt idx="34">
                  <c:v>21.91</c:v>
                </c:pt>
                <c:pt idx="35">
                  <c:v>22.19</c:v>
                </c:pt>
                <c:pt idx="36">
                  <c:v>22.33</c:v>
                </c:pt>
                <c:pt idx="37">
                  <c:v>22.13</c:v>
                </c:pt>
                <c:pt idx="38">
                  <c:v>22.1</c:v>
                </c:pt>
                <c:pt idx="39">
                  <c:v>22.09</c:v>
                </c:pt>
                <c:pt idx="40">
                  <c:v>21.95</c:v>
                </c:pt>
                <c:pt idx="41">
                  <c:v>22.05</c:v>
                </c:pt>
                <c:pt idx="42">
                  <c:v>22.11</c:v>
                </c:pt>
                <c:pt idx="43">
                  <c:v>22.2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E7-46F3-9FE5-228F5712A2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large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5.0104470383585294E-2"/>
                  <c:y val="-4.9143575205474049E-3"/>
                </c:manualLayout>
              </c:layout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Sheet1!$A$2:$A$135</c:f>
              <c:numCache>
                <c:formatCode>General</c:formatCode>
                <c:ptCount val="13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6</c:v>
                </c:pt>
                <c:pt idx="77">
                  <c:v>6</c:v>
                </c:pt>
                <c:pt idx="78">
                  <c:v>6</c:v>
                </c:pt>
                <c:pt idx="79">
                  <c:v>6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7</c:v>
                </c:pt>
                <c:pt idx="92">
                  <c:v>7</c:v>
                </c:pt>
                <c:pt idx="93">
                  <c:v>7</c:v>
                </c:pt>
                <c:pt idx="94">
                  <c:v>7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8</c:v>
                </c:pt>
                <c:pt idx="113">
                  <c:v>8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8</c:v>
                </c:pt>
                <c:pt idx="118">
                  <c:v>8</c:v>
                </c:pt>
                <c:pt idx="119">
                  <c:v>8</c:v>
                </c:pt>
                <c:pt idx="120">
                  <c:v>8</c:v>
                </c:pt>
                <c:pt idx="121">
                  <c:v>8</c:v>
                </c:pt>
                <c:pt idx="122">
                  <c:v>8</c:v>
                </c:pt>
                <c:pt idx="123">
                  <c:v>9</c:v>
                </c:pt>
                <c:pt idx="124">
                  <c:v>9</c:v>
                </c:pt>
                <c:pt idx="125">
                  <c:v>9</c:v>
                </c:pt>
                <c:pt idx="126">
                  <c:v>10</c:v>
                </c:pt>
                <c:pt idx="127">
                  <c:v>11</c:v>
                </c:pt>
                <c:pt idx="128">
                  <c:v>12</c:v>
                </c:pt>
                <c:pt idx="129">
                  <c:v>13</c:v>
                </c:pt>
                <c:pt idx="130">
                  <c:v>14</c:v>
                </c:pt>
                <c:pt idx="131">
                  <c:v>15</c:v>
                </c:pt>
                <c:pt idx="132">
                  <c:v>16</c:v>
                </c:pt>
                <c:pt idx="133">
                  <c:v>17</c:v>
                </c:pt>
              </c:numCache>
            </c:numRef>
          </c:xVal>
          <c:yVal>
            <c:numRef>
              <c:f>Sheet1!$C$2:$C$135</c:f>
              <c:numCache>
                <c:formatCode>General</c:formatCode>
                <c:ptCount val="134"/>
                <c:pt idx="44">
                  <c:v>51.49</c:v>
                </c:pt>
                <c:pt idx="45">
                  <c:v>51.45</c:v>
                </c:pt>
                <c:pt idx="46">
                  <c:v>51.6</c:v>
                </c:pt>
                <c:pt idx="47">
                  <c:v>51.27</c:v>
                </c:pt>
                <c:pt idx="48">
                  <c:v>51.69</c:v>
                </c:pt>
                <c:pt idx="49">
                  <c:v>51.73</c:v>
                </c:pt>
                <c:pt idx="50">
                  <c:v>51.75</c:v>
                </c:pt>
                <c:pt idx="51">
                  <c:v>51.23</c:v>
                </c:pt>
                <c:pt idx="52">
                  <c:v>51.6</c:v>
                </c:pt>
                <c:pt idx="53">
                  <c:v>55.68</c:v>
                </c:pt>
                <c:pt idx="54">
                  <c:v>56.19</c:v>
                </c:pt>
                <c:pt idx="55">
                  <c:v>55.41</c:v>
                </c:pt>
                <c:pt idx="56">
                  <c:v>436.08</c:v>
                </c:pt>
                <c:pt idx="57">
                  <c:v>438.21</c:v>
                </c:pt>
                <c:pt idx="58">
                  <c:v>438.11</c:v>
                </c:pt>
                <c:pt idx="59">
                  <c:v>441.65</c:v>
                </c:pt>
                <c:pt idx="60">
                  <c:v>435.98</c:v>
                </c:pt>
                <c:pt idx="61">
                  <c:v>436.45</c:v>
                </c:pt>
                <c:pt idx="62">
                  <c:v>436.66</c:v>
                </c:pt>
                <c:pt idx="63">
                  <c:v>439.61</c:v>
                </c:pt>
                <c:pt idx="64">
                  <c:v>437.44</c:v>
                </c:pt>
                <c:pt idx="65">
                  <c:v>466.54</c:v>
                </c:pt>
                <c:pt idx="66">
                  <c:v>463.71</c:v>
                </c:pt>
                <c:pt idx="67">
                  <c:v>463.3</c:v>
                </c:pt>
                <c:pt idx="68">
                  <c:v>453.58</c:v>
                </c:pt>
                <c:pt idx="69">
                  <c:v>462.94</c:v>
                </c:pt>
                <c:pt idx="70">
                  <c:v>464.71</c:v>
                </c:pt>
                <c:pt idx="71">
                  <c:v>454.05</c:v>
                </c:pt>
                <c:pt idx="72">
                  <c:v>466.32</c:v>
                </c:pt>
                <c:pt idx="73">
                  <c:v>461.9</c:v>
                </c:pt>
                <c:pt idx="74">
                  <c:v>452.39</c:v>
                </c:pt>
                <c:pt idx="75">
                  <c:v>442.84</c:v>
                </c:pt>
                <c:pt idx="76">
                  <c:v>447.84</c:v>
                </c:pt>
                <c:pt idx="77">
                  <c:v>445.89</c:v>
                </c:pt>
                <c:pt idx="78">
                  <c:v>445.76</c:v>
                </c:pt>
                <c:pt idx="79">
                  <c:v>447.76</c:v>
                </c:pt>
                <c:pt idx="80">
                  <c:v>5498.81</c:v>
                </c:pt>
                <c:pt idx="81">
                  <c:v>5577.07</c:v>
                </c:pt>
                <c:pt idx="82">
                  <c:v>5545.94</c:v>
                </c:pt>
                <c:pt idx="83">
                  <c:v>5572.72</c:v>
                </c:pt>
                <c:pt idx="84">
                  <c:v>5560.8</c:v>
                </c:pt>
                <c:pt idx="85">
                  <c:v>5547.83</c:v>
                </c:pt>
                <c:pt idx="86">
                  <c:v>5570.58</c:v>
                </c:pt>
                <c:pt idx="87">
                  <c:v>5597.27</c:v>
                </c:pt>
                <c:pt idx="88">
                  <c:v>5566.84</c:v>
                </c:pt>
                <c:pt idx="89">
                  <c:v>5539.61</c:v>
                </c:pt>
                <c:pt idx="90">
                  <c:v>5492.45</c:v>
                </c:pt>
                <c:pt idx="91">
                  <c:v>5769.82</c:v>
                </c:pt>
                <c:pt idx="92">
                  <c:v>5777.04</c:v>
                </c:pt>
                <c:pt idx="93">
                  <c:v>5815.01</c:v>
                </c:pt>
                <c:pt idx="94">
                  <c:v>5780.09</c:v>
                </c:pt>
                <c:pt idx="95">
                  <c:v>5795.42</c:v>
                </c:pt>
                <c:pt idx="96">
                  <c:v>5801.09</c:v>
                </c:pt>
                <c:pt idx="97">
                  <c:v>5805.73</c:v>
                </c:pt>
                <c:pt idx="98">
                  <c:v>77582.559999999998</c:v>
                </c:pt>
                <c:pt idx="99">
                  <c:v>77434.39</c:v>
                </c:pt>
                <c:pt idx="100">
                  <c:v>76059.31</c:v>
                </c:pt>
                <c:pt idx="101">
                  <c:v>76903.929999999993</c:v>
                </c:pt>
                <c:pt idx="102">
                  <c:v>77141.990000000005</c:v>
                </c:pt>
                <c:pt idx="103">
                  <c:v>73452.52</c:v>
                </c:pt>
                <c:pt idx="104">
                  <c:v>73939.960000000006</c:v>
                </c:pt>
                <c:pt idx="105">
                  <c:v>70866.740000000005</c:v>
                </c:pt>
                <c:pt idx="106">
                  <c:v>69989.83</c:v>
                </c:pt>
                <c:pt idx="107">
                  <c:v>70746.81</c:v>
                </c:pt>
                <c:pt idx="108">
                  <c:v>70114.95</c:v>
                </c:pt>
                <c:pt idx="109">
                  <c:v>70062.41</c:v>
                </c:pt>
                <c:pt idx="110">
                  <c:v>70753.97</c:v>
                </c:pt>
                <c:pt idx="111">
                  <c:v>70939.7</c:v>
                </c:pt>
                <c:pt idx="112">
                  <c:v>71017.240000000005</c:v>
                </c:pt>
                <c:pt idx="113">
                  <c:v>70990.05</c:v>
                </c:pt>
                <c:pt idx="114">
                  <c:v>71191.89</c:v>
                </c:pt>
                <c:pt idx="115">
                  <c:v>70891.55</c:v>
                </c:pt>
                <c:pt idx="116">
                  <c:v>71657.48</c:v>
                </c:pt>
                <c:pt idx="117">
                  <c:v>71911.92</c:v>
                </c:pt>
                <c:pt idx="118">
                  <c:v>72644.31</c:v>
                </c:pt>
                <c:pt idx="119">
                  <c:v>72612.56</c:v>
                </c:pt>
                <c:pt idx="120">
                  <c:v>72649.740000000005</c:v>
                </c:pt>
                <c:pt idx="121">
                  <c:v>71238.36</c:v>
                </c:pt>
                <c:pt idx="122">
                  <c:v>68327.839999999997</c:v>
                </c:pt>
                <c:pt idx="123">
                  <c:v>807624.01</c:v>
                </c:pt>
                <c:pt idx="124">
                  <c:v>803673.32</c:v>
                </c:pt>
                <c:pt idx="125">
                  <c:v>760168.25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1E7-46F3-9FE5-228F5712A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370608"/>
        <c:axId val="216086144"/>
      </c:scatterChart>
      <c:valAx>
        <c:axId val="385370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limbs (machine integers per big integer)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086144"/>
        <c:crosses val="autoZero"/>
        <c:crossBetween val="midCat"/>
        <c:majorUnit val="2"/>
        <c:minorUnit val="1"/>
      </c:valAx>
      <c:valAx>
        <c:axId val="216086144"/>
        <c:scaling>
          <c:orientation val="minMax"/>
          <c:max val="1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370608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rewrite_strat topdown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Sheet1!$B$2:$B$372</c:f>
              <c:numCache>
                <c:formatCode>General</c:formatCode>
                <c:ptCount val="371"/>
                <c:pt idx="0">
                  <c:v>4.0000000000000001E-3</c:v>
                </c:pt>
                <c:pt idx="1">
                  <c:v>5.6000000000000001E-2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1.9E-2</c:v>
                </c:pt>
                <c:pt idx="5">
                  <c:v>0.104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4.2999999999999997E-2</c:v>
                </c:pt>
                <c:pt idx="9">
                  <c:v>5.6000000000000001E-2</c:v>
                </c:pt>
                <c:pt idx="10">
                  <c:v>6.8000000000000005E-2</c:v>
                </c:pt>
                <c:pt idx="11">
                  <c:v>8.4000000000000005E-2</c:v>
                </c:pt>
                <c:pt idx="12">
                  <c:v>0.10299999999999999</c:v>
                </c:pt>
                <c:pt idx="13">
                  <c:v>0.12</c:v>
                </c:pt>
                <c:pt idx="14">
                  <c:v>0.14399999999999999</c:v>
                </c:pt>
                <c:pt idx="15">
                  <c:v>0.17199999999999999</c:v>
                </c:pt>
                <c:pt idx="16">
                  <c:v>0.19900000000000001</c:v>
                </c:pt>
                <c:pt idx="17">
                  <c:v>0.23599999999999999</c:v>
                </c:pt>
                <c:pt idx="18">
                  <c:v>0.27100000000000002</c:v>
                </c:pt>
                <c:pt idx="19">
                  <c:v>0.32400000000000001</c:v>
                </c:pt>
                <c:pt idx="20">
                  <c:v>0.35899999999999999</c:v>
                </c:pt>
                <c:pt idx="21">
                  <c:v>0.41899999999999998</c:v>
                </c:pt>
                <c:pt idx="22">
                  <c:v>0.46800000000000003</c:v>
                </c:pt>
                <c:pt idx="23">
                  <c:v>0.53200000000000003</c:v>
                </c:pt>
                <c:pt idx="24">
                  <c:v>0.60699999999999998</c:v>
                </c:pt>
                <c:pt idx="25">
                  <c:v>0.68700000000000006</c:v>
                </c:pt>
                <c:pt idx="26">
                  <c:v>0.76700000000000002</c:v>
                </c:pt>
                <c:pt idx="27">
                  <c:v>0.871</c:v>
                </c:pt>
                <c:pt idx="28">
                  <c:v>0.96799999999999997</c:v>
                </c:pt>
                <c:pt idx="29">
                  <c:v>1.1559999999999999</c:v>
                </c:pt>
                <c:pt idx="30">
                  <c:v>1.363</c:v>
                </c:pt>
                <c:pt idx="31">
                  <c:v>1.3640000000000001</c:v>
                </c:pt>
                <c:pt idx="32">
                  <c:v>1.5189999999999999</c:v>
                </c:pt>
                <c:pt idx="33">
                  <c:v>1.6759999999999999</c:v>
                </c:pt>
                <c:pt idx="34">
                  <c:v>1.851</c:v>
                </c:pt>
                <c:pt idx="35">
                  <c:v>2.032</c:v>
                </c:pt>
                <c:pt idx="36">
                  <c:v>2.2320000000000002</c:v>
                </c:pt>
                <c:pt idx="37">
                  <c:v>2.452</c:v>
                </c:pt>
                <c:pt idx="38">
                  <c:v>2.6829999999999998</c:v>
                </c:pt>
                <c:pt idx="39">
                  <c:v>2.9359999999999999</c:v>
                </c:pt>
                <c:pt idx="40">
                  <c:v>3.1880000000000002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4.1239999999999997</c:v>
                </c:pt>
                <c:pt idx="44">
                  <c:v>4.4509999999999996</c:v>
                </c:pt>
                <c:pt idx="45">
                  <c:v>4.8230000000000004</c:v>
                </c:pt>
                <c:pt idx="46">
                  <c:v>5.2359999999999998</c:v>
                </c:pt>
                <c:pt idx="47">
                  <c:v>5.6349999999999998</c:v>
                </c:pt>
                <c:pt idx="48">
                  <c:v>6.0709999999999997</c:v>
                </c:pt>
                <c:pt idx="49">
                  <c:v>6.54</c:v>
                </c:pt>
                <c:pt idx="50">
                  <c:v>7.2030000000000003</c:v>
                </c:pt>
                <c:pt idx="51">
                  <c:v>7.7359999999999998</c:v>
                </c:pt>
                <c:pt idx="52">
                  <c:v>8.4350000000000005</c:v>
                </c:pt>
                <c:pt idx="53">
                  <c:v>8.8960000000000008</c:v>
                </c:pt>
                <c:pt idx="54">
                  <c:v>9.5039999999999996</c:v>
                </c:pt>
                <c:pt idx="55">
                  <c:v>10.164</c:v>
                </c:pt>
                <c:pt idx="56">
                  <c:v>10.863</c:v>
                </c:pt>
                <c:pt idx="57">
                  <c:v>11.599</c:v>
                </c:pt>
                <c:pt idx="58">
                  <c:v>12.388</c:v>
                </c:pt>
                <c:pt idx="59">
                  <c:v>13.132</c:v>
                </c:pt>
                <c:pt idx="60">
                  <c:v>14.007999999999999</c:v>
                </c:pt>
                <c:pt idx="61">
                  <c:v>14.824</c:v>
                </c:pt>
                <c:pt idx="62">
                  <c:v>15.734999999999999</c:v>
                </c:pt>
                <c:pt idx="63">
                  <c:v>16.692</c:v>
                </c:pt>
                <c:pt idx="64">
                  <c:v>17.72</c:v>
                </c:pt>
                <c:pt idx="65">
                  <c:v>18.803000000000001</c:v>
                </c:pt>
                <c:pt idx="66">
                  <c:v>19.908000000000001</c:v>
                </c:pt>
                <c:pt idx="67">
                  <c:v>21.030999999999999</c:v>
                </c:pt>
                <c:pt idx="68">
                  <c:v>22.251999999999999</c:v>
                </c:pt>
                <c:pt idx="69">
                  <c:v>23.599</c:v>
                </c:pt>
                <c:pt idx="70">
                  <c:v>24.786999999999999</c:v>
                </c:pt>
                <c:pt idx="71">
                  <c:v>26.170999999999999</c:v>
                </c:pt>
                <c:pt idx="72">
                  <c:v>27.606999999999999</c:v>
                </c:pt>
                <c:pt idx="73">
                  <c:v>29.108000000000001</c:v>
                </c:pt>
                <c:pt idx="74">
                  <c:v>30.591999999999999</c:v>
                </c:pt>
                <c:pt idx="75">
                  <c:v>32.24</c:v>
                </c:pt>
                <c:pt idx="76">
                  <c:v>33.835000000000001</c:v>
                </c:pt>
                <c:pt idx="77">
                  <c:v>35.463999999999999</c:v>
                </c:pt>
                <c:pt idx="78">
                  <c:v>36.463999999999999</c:v>
                </c:pt>
                <c:pt idx="79">
                  <c:v>39.164000000000001</c:v>
                </c:pt>
                <c:pt idx="80">
                  <c:v>41.027999999999999</c:v>
                </c:pt>
                <c:pt idx="81">
                  <c:v>43.08</c:v>
                </c:pt>
                <c:pt idx="82">
                  <c:v>45.183</c:v>
                </c:pt>
                <c:pt idx="83">
                  <c:v>47.192</c:v>
                </c:pt>
                <c:pt idx="84">
                  <c:v>49.418999999999997</c:v>
                </c:pt>
                <c:pt idx="85">
                  <c:v>51.74</c:v>
                </c:pt>
                <c:pt idx="86">
                  <c:v>54.128</c:v>
                </c:pt>
                <c:pt idx="87">
                  <c:v>56.567</c:v>
                </c:pt>
                <c:pt idx="88">
                  <c:v>59.134999999999998</c:v>
                </c:pt>
                <c:pt idx="89">
                  <c:v>61.764000000000003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AA-46BE-8C23-270A6C9950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rewrite_strat bottomup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8890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Sheet1!$C$2:$C$372</c:f>
              <c:numCache>
                <c:formatCode>General</c:formatCode>
                <c:ptCount val="371"/>
                <c:pt idx="0">
                  <c:v>4.0000000000000001E-3</c:v>
                </c:pt>
                <c:pt idx="1">
                  <c:v>0.04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1.6E-2</c:v>
                </c:pt>
                <c:pt idx="5">
                  <c:v>9.0999999999999998E-2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4.8000000000000001E-2</c:v>
                </c:pt>
                <c:pt idx="9">
                  <c:v>0.06</c:v>
                </c:pt>
                <c:pt idx="10">
                  <c:v>6.7000000000000004E-2</c:v>
                </c:pt>
                <c:pt idx="11">
                  <c:v>8.4000000000000005E-2</c:v>
                </c:pt>
                <c:pt idx="12">
                  <c:v>0.1</c:v>
                </c:pt>
                <c:pt idx="13">
                  <c:v>0.11899999999999999</c:v>
                </c:pt>
                <c:pt idx="14">
                  <c:v>0.13900000000000001</c:v>
                </c:pt>
                <c:pt idx="15">
                  <c:v>0.17199999999999999</c:v>
                </c:pt>
                <c:pt idx="16">
                  <c:v>0.19500000000000001</c:v>
                </c:pt>
                <c:pt idx="17">
                  <c:v>0.22700000000000001</c:v>
                </c:pt>
                <c:pt idx="18">
                  <c:v>0.26800000000000002</c:v>
                </c:pt>
                <c:pt idx="19">
                  <c:v>0.308</c:v>
                </c:pt>
                <c:pt idx="20">
                  <c:v>0.35499999999999998</c:v>
                </c:pt>
                <c:pt idx="21">
                  <c:v>0.40300000000000002</c:v>
                </c:pt>
                <c:pt idx="22">
                  <c:v>0.45900000000000002</c:v>
                </c:pt>
                <c:pt idx="23">
                  <c:v>0.52400000000000002</c:v>
                </c:pt>
                <c:pt idx="24">
                  <c:v>0.59599999999999997</c:v>
                </c:pt>
                <c:pt idx="25">
                  <c:v>0.66700000000000004</c:v>
                </c:pt>
                <c:pt idx="26">
                  <c:v>0.751</c:v>
                </c:pt>
                <c:pt idx="27">
                  <c:v>0.84699999999999998</c:v>
                </c:pt>
                <c:pt idx="28">
                  <c:v>0.94399999999999995</c:v>
                </c:pt>
                <c:pt idx="29">
                  <c:v>1.048</c:v>
                </c:pt>
                <c:pt idx="30">
                  <c:v>1.3720000000000001</c:v>
                </c:pt>
                <c:pt idx="31">
                  <c:v>1.38</c:v>
                </c:pt>
                <c:pt idx="32">
                  <c:v>1.532</c:v>
                </c:pt>
                <c:pt idx="33">
                  <c:v>1.6870000000000001</c:v>
                </c:pt>
                <c:pt idx="34">
                  <c:v>1.86</c:v>
                </c:pt>
                <c:pt idx="35">
                  <c:v>2.056</c:v>
                </c:pt>
                <c:pt idx="36">
                  <c:v>2.2549999999999999</c:v>
                </c:pt>
                <c:pt idx="37">
                  <c:v>2.468</c:v>
                </c:pt>
                <c:pt idx="38">
                  <c:v>2.6949999999999998</c:v>
                </c:pt>
                <c:pt idx="39">
                  <c:v>2.9390000000000001</c:v>
                </c:pt>
                <c:pt idx="40">
                  <c:v>3.2109999999999999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4.1280000000000001</c:v>
                </c:pt>
                <c:pt idx="44">
                  <c:v>4.4429999999999996</c:v>
                </c:pt>
                <c:pt idx="45">
                  <c:v>4.82</c:v>
                </c:pt>
                <c:pt idx="46">
                  <c:v>5.2190000000000003</c:v>
                </c:pt>
                <c:pt idx="47">
                  <c:v>5.6189999999999998</c:v>
                </c:pt>
                <c:pt idx="48">
                  <c:v>6.048</c:v>
                </c:pt>
                <c:pt idx="49">
                  <c:v>6.5350000000000001</c:v>
                </c:pt>
                <c:pt idx="50">
                  <c:v>6.9950000000000001</c:v>
                </c:pt>
                <c:pt idx="51">
                  <c:v>7.8719999999999999</c:v>
                </c:pt>
                <c:pt idx="52">
                  <c:v>8.2870000000000008</c:v>
                </c:pt>
                <c:pt idx="53">
                  <c:v>8.8640000000000008</c:v>
                </c:pt>
                <c:pt idx="54">
                  <c:v>9.4879999999999995</c:v>
                </c:pt>
                <c:pt idx="55">
                  <c:v>10.151999999999999</c:v>
                </c:pt>
                <c:pt idx="56">
                  <c:v>10.852</c:v>
                </c:pt>
                <c:pt idx="57">
                  <c:v>11.567</c:v>
                </c:pt>
                <c:pt idx="58">
                  <c:v>12.356</c:v>
                </c:pt>
                <c:pt idx="59">
                  <c:v>13.151</c:v>
                </c:pt>
                <c:pt idx="60">
                  <c:v>13.494999999999999</c:v>
                </c:pt>
                <c:pt idx="61">
                  <c:v>14.411</c:v>
                </c:pt>
                <c:pt idx="62">
                  <c:v>15.228</c:v>
                </c:pt>
                <c:pt idx="63">
                  <c:v>16.184000000000001</c:v>
                </c:pt>
                <c:pt idx="64">
                  <c:v>17.143000000000001</c:v>
                </c:pt>
                <c:pt idx="65">
                  <c:v>18.164000000000001</c:v>
                </c:pt>
                <c:pt idx="66">
                  <c:v>19.236000000000001</c:v>
                </c:pt>
                <c:pt idx="67">
                  <c:v>20.376000000000001</c:v>
                </c:pt>
                <c:pt idx="68">
                  <c:v>21.512</c:v>
                </c:pt>
                <c:pt idx="69">
                  <c:v>22.734999999999999</c:v>
                </c:pt>
                <c:pt idx="70">
                  <c:v>23.991</c:v>
                </c:pt>
                <c:pt idx="71">
                  <c:v>25.315000000000001</c:v>
                </c:pt>
                <c:pt idx="72">
                  <c:v>26.683</c:v>
                </c:pt>
                <c:pt idx="73">
                  <c:v>28.132000000000001</c:v>
                </c:pt>
                <c:pt idx="74">
                  <c:v>29.626999999999999</c:v>
                </c:pt>
                <c:pt idx="75">
                  <c:v>31.18</c:v>
                </c:pt>
                <c:pt idx="76">
                  <c:v>32.776000000000003</c:v>
                </c:pt>
                <c:pt idx="77">
                  <c:v>34.470999999999997</c:v>
                </c:pt>
                <c:pt idx="78">
                  <c:v>36.191000000000003</c:v>
                </c:pt>
                <c:pt idx="79">
                  <c:v>39.072000000000003</c:v>
                </c:pt>
                <c:pt idx="80">
                  <c:v>40.927999999999997</c:v>
                </c:pt>
                <c:pt idx="81">
                  <c:v>42.918999999999997</c:v>
                </c:pt>
                <c:pt idx="82">
                  <c:v>45.031999999999996</c:v>
                </c:pt>
                <c:pt idx="83">
                  <c:v>47.055</c:v>
                </c:pt>
                <c:pt idx="84">
                  <c:v>49.151000000000003</c:v>
                </c:pt>
                <c:pt idx="85">
                  <c:v>51.463999999999999</c:v>
                </c:pt>
                <c:pt idx="86">
                  <c:v>53.802999999999997</c:v>
                </c:pt>
                <c:pt idx="87">
                  <c:v>56.231000000000002</c:v>
                </c:pt>
                <c:pt idx="88">
                  <c:v>58.792000000000002</c:v>
                </c:pt>
                <c:pt idx="89">
                  <c:v>61.390999999999998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AA-46BE-8C23-270A6C9950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repeat setoid_rewrite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88900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Sheet1!$A$2:$A$372</c:f>
              <c:numCache>
                <c:formatCode>General</c:formatCode>
                <c:ptCount val="3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</c:numCache>
            </c:numRef>
          </c:xVal>
          <c:yVal>
            <c:numRef>
              <c:f>Sheet1!$D$2:$D$372</c:f>
              <c:numCache>
                <c:formatCode>General</c:formatCode>
                <c:ptCount val="371"/>
                <c:pt idx="0">
                  <c:v>0</c:v>
                </c:pt>
                <c:pt idx="1">
                  <c:v>4.8000000000000001E-2</c:v>
                </c:pt>
                <c:pt idx="2">
                  <c:v>7.0000000000000001E-3</c:v>
                </c:pt>
                <c:pt idx="3">
                  <c:v>8.0000000000000002E-3</c:v>
                </c:pt>
                <c:pt idx="4">
                  <c:v>1.2E-2</c:v>
                </c:pt>
                <c:pt idx="5">
                  <c:v>1.6E-2</c:v>
                </c:pt>
                <c:pt idx="6">
                  <c:v>9.6000000000000002E-2</c:v>
                </c:pt>
                <c:pt idx="7">
                  <c:v>1.6E-2</c:v>
                </c:pt>
                <c:pt idx="8">
                  <c:v>0.02</c:v>
                </c:pt>
                <c:pt idx="9">
                  <c:v>2.3E-2</c:v>
                </c:pt>
                <c:pt idx="10">
                  <c:v>2.8000000000000001E-2</c:v>
                </c:pt>
                <c:pt idx="11">
                  <c:v>3.2000000000000001E-2</c:v>
                </c:pt>
                <c:pt idx="12">
                  <c:v>3.2000000000000001E-2</c:v>
                </c:pt>
                <c:pt idx="13">
                  <c:v>3.2000000000000001E-2</c:v>
                </c:pt>
                <c:pt idx="14">
                  <c:v>0.04</c:v>
                </c:pt>
                <c:pt idx="15">
                  <c:v>0.04</c:v>
                </c:pt>
                <c:pt idx="16">
                  <c:v>4.3999999999999997E-2</c:v>
                </c:pt>
                <c:pt idx="17">
                  <c:v>4.8000000000000001E-2</c:v>
                </c:pt>
                <c:pt idx="18">
                  <c:v>5.5E-2</c:v>
                </c:pt>
                <c:pt idx="19">
                  <c:v>5.6000000000000001E-2</c:v>
                </c:pt>
                <c:pt idx="20">
                  <c:v>5.8999999999999997E-2</c:v>
                </c:pt>
                <c:pt idx="21">
                  <c:v>6.4000000000000001E-2</c:v>
                </c:pt>
                <c:pt idx="22">
                  <c:v>7.1999999999999995E-2</c:v>
                </c:pt>
                <c:pt idx="23">
                  <c:v>7.5999999999999998E-2</c:v>
                </c:pt>
                <c:pt idx="24">
                  <c:v>8.4000000000000005E-2</c:v>
                </c:pt>
                <c:pt idx="25">
                  <c:v>9.1999999999999998E-2</c:v>
                </c:pt>
                <c:pt idx="26">
                  <c:v>9.6000000000000002E-2</c:v>
                </c:pt>
                <c:pt idx="27">
                  <c:v>0.1</c:v>
                </c:pt>
                <c:pt idx="28">
                  <c:v>0.108</c:v>
                </c:pt>
                <c:pt idx="29">
                  <c:v>0.112</c:v>
                </c:pt>
                <c:pt idx="30">
                  <c:v>0.11899999999999999</c:v>
                </c:pt>
                <c:pt idx="31">
                  <c:v>0.13200000000000001</c:v>
                </c:pt>
                <c:pt idx="32">
                  <c:v>0.13600000000000001</c:v>
                </c:pt>
                <c:pt idx="33">
                  <c:v>0.14299999999999999</c:v>
                </c:pt>
                <c:pt idx="34">
                  <c:v>0.152</c:v>
                </c:pt>
                <c:pt idx="35">
                  <c:v>0.156</c:v>
                </c:pt>
                <c:pt idx="36">
                  <c:v>0.16700000000000001</c:v>
                </c:pt>
                <c:pt idx="37">
                  <c:v>0.17199999999999999</c:v>
                </c:pt>
                <c:pt idx="38">
                  <c:v>0.183</c:v>
                </c:pt>
                <c:pt idx="39">
                  <c:v>0.187</c:v>
                </c:pt>
                <c:pt idx="40">
                  <c:v>0.20300000000000001</c:v>
                </c:pt>
                <c:pt idx="41">
                  <c:v>0.21099999999999999</c:v>
                </c:pt>
                <c:pt idx="42">
                  <c:v>0.219</c:v>
                </c:pt>
                <c:pt idx="43">
                  <c:v>0.23200000000000001</c:v>
                </c:pt>
                <c:pt idx="44">
                  <c:v>0.24299999999999999</c:v>
                </c:pt>
                <c:pt idx="45">
                  <c:v>0.255</c:v>
                </c:pt>
                <c:pt idx="46">
                  <c:v>0.26700000000000002</c:v>
                </c:pt>
                <c:pt idx="47">
                  <c:v>0.28000000000000003</c:v>
                </c:pt>
                <c:pt idx="48">
                  <c:v>0.29099999999999998</c:v>
                </c:pt>
                <c:pt idx="49">
                  <c:v>0.30399999999999999</c:v>
                </c:pt>
                <c:pt idx="50">
                  <c:v>0.312</c:v>
                </c:pt>
                <c:pt idx="51">
                  <c:v>0.32700000000000001</c:v>
                </c:pt>
                <c:pt idx="52">
                  <c:v>0.35199999999999998</c:v>
                </c:pt>
                <c:pt idx="53">
                  <c:v>0.371</c:v>
                </c:pt>
                <c:pt idx="54">
                  <c:v>0.379</c:v>
                </c:pt>
                <c:pt idx="55">
                  <c:v>0.39100000000000001</c:v>
                </c:pt>
                <c:pt idx="56">
                  <c:v>0.38700000000000001</c:v>
                </c:pt>
                <c:pt idx="57">
                  <c:v>0.41899999999999998</c:v>
                </c:pt>
                <c:pt idx="58">
                  <c:v>0.41599999999999998</c:v>
                </c:pt>
                <c:pt idx="59">
                  <c:v>0.46800000000000003</c:v>
                </c:pt>
                <c:pt idx="60">
                  <c:v>0.49199999999999999</c:v>
                </c:pt>
                <c:pt idx="61">
                  <c:v>0.47499999999999998</c:v>
                </c:pt>
                <c:pt idx="62">
                  <c:v>0.51500000000000001</c:v>
                </c:pt>
                <c:pt idx="63">
                  <c:v>0.54300000000000004</c:v>
                </c:pt>
                <c:pt idx="64">
                  <c:v>0.52800000000000002</c:v>
                </c:pt>
                <c:pt idx="65">
                  <c:v>0.54800000000000004</c:v>
                </c:pt>
                <c:pt idx="66">
                  <c:v>0.55900000000000005</c:v>
                </c:pt>
                <c:pt idx="67">
                  <c:v>0.61499999999999999</c:v>
                </c:pt>
                <c:pt idx="68">
                  <c:v>0.60799999999999998</c:v>
                </c:pt>
                <c:pt idx="69">
                  <c:v>0.6</c:v>
                </c:pt>
                <c:pt idx="70">
                  <c:v>0.81200000000000006</c:v>
                </c:pt>
                <c:pt idx="71">
                  <c:v>0.69199999999999995</c:v>
                </c:pt>
                <c:pt idx="72">
                  <c:v>0.71899999999999997</c:v>
                </c:pt>
                <c:pt idx="73">
                  <c:v>0.751</c:v>
                </c:pt>
                <c:pt idx="74">
                  <c:v>0.76400000000000001</c:v>
                </c:pt>
                <c:pt idx="75">
                  <c:v>0.78</c:v>
                </c:pt>
                <c:pt idx="76">
                  <c:v>0.84699999999999998</c:v>
                </c:pt>
                <c:pt idx="77">
                  <c:v>0.86799999999999999</c:v>
                </c:pt>
                <c:pt idx="78">
                  <c:v>0.86799999999999999</c:v>
                </c:pt>
                <c:pt idx="79">
                  <c:v>0.89500000000000002</c:v>
                </c:pt>
                <c:pt idx="80">
                  <c:v>0.92400000000000004</c:v>
                </c:pt>
                <c:pt idx="81">
                  <c:v>1.0109999999999999</c:v>
                </c:pt>
                <c:pt idx="82">
                  <c:v>1.044</c:v>
                </c:pt>
                <c:pt idx="83">
                  <c:v>1.0960000000000001</c:v>
                </c:pt>
                <c:pt idx="84">
                  <c:v>1.04</c:v>
                </c:pt>
                <c:pt idx="85">
                  <c:v>1.048</c:v>
                </c:pt>
                <c:pt idx="86">
                  <c:v>1.103</c:v>
                </c:pt>
                <c:pt idx="87">
                  <c:v>1.155</c:v>
                </c:pt>
                <c:pt idx="88">
                  <c:v>1.1599999999999999</c:v>
                </c:pt>
                <c:pt idx="89">
                  <c:v>1.1839999999999999</c:v>
                </c:pt>
                <c:pt idx="90">
                  <c:v>1.204</c:v>
                </c:pt>
                <c:pt idx="91">
                  <c:v>1.248</c:v>
                </c:pt>
                <c:pt idx="92">
                  <c:v>1.3240000000000001</c:v>
                </c:pt>
                <c:pt idx="93">
                  <c:v>1.339</c:v>
                </c:pt>
                <c:pt idx="94">
                  <c:v>1.4430000000000001</c:v>
                </c:pt>
                <c:pt idx="95">
                  <c:v>1.4750000000000001</c:v>
                </c:pt>
                <c:pt idx="96">
                  <c:v>1.484</c:v>
                </c:pt>
                <c:pt idx="97">
                  <c:v>1.603</c:v>
                </c:pt>
                <c:pt idx="98">
                  <c:v>1.607</c:v>
                </c:pt>
                <c:pt idx="99">
                  <c:v>1.6</c:v>
                </c:pt>
                <c:pt idx="100">
                  <c:v>1.64</c:v>
                </c:pt>
                <c:pt idx="101">
                  <c:v>1.631</c:v>
                </c:pt>
                <c:pt idx="102">
                  <c:v>1.6879999999999999</c:v>
                </c:pt>
                <c:pt idx="103">
                  <c:v>1.736</c:v>
                </c:pt>
                <c:pt idx="104">
                  <c:v>1.756</c:v>
                </c:pt>
                <c:pt idx="105">
                  <c:v>1.823</c:v>
                </c:pt>
                <c:pt idx="106">
                  <c:v>1.899</c:v>
                </c:pt>
                <c:pt idx="107">
                  <c:v>1.984</c:v>
                </c:pt>
                <c:pt idx="108">
                  <c:v>2.0510000000000002</c:v>
                </c:pt>
                <c:pt idx="109">
                  <c:v>2.0880000000000001</c:v>
                </c:pt>
                <c:pt idx="110">
                  <c:v>2.1589999999999998</c:v>
                </c:pt>
                <c:pt idx="111">
                  <c:v>2.2200000000000002</c:v>
                </c:pt>
                <c:pt idx="112">
                  <c:v>2.0640000000000001</c:v>
                </c:pt>
                <c:pt idx="113">
                  <c:v>2.1240000000000001</c:v>
                </c:pt>
                <c:pt idx="114">
                  <c:v>2.14</c:v>
                </c:pt>
                <c:pt idx="115">
                  <c:v>2.2429999999999999</c:v>
                </c:pt>
                <c:pt idx="116">
                  <c:v>2.3159999999999998</c:v>
                </c:pt>
                <c:pt idx="117">
                  <c:v>2.367</c:v>
                </c:pt>
                <c:pt idx="118">
                  <c:v>2.427</c:v>
                </c:pt>
                <c:pt idx="119">
                  <c:v>2.552</c:v>
                </c:pt>
                <c:pt idx="120">
                  <c:v>2.5990000000000002</c:v>
                </c:pt>
                <c:pt idx="121">
                  <c:v>2.6829999999999998</c:v>
                </c:pt>
                <c:pt idx="122">
                  <c:v>2.6880000000000002</c:v>
                </c:pt>
                <c:pt idx="123">
                  <c:v>2.6949999999999998</c:v>
                </c:pt>
                <c:pt idx="124">
                  <c:v>2.7309999999999999</c:v>
                </c:pt>
                <c:pt idx="125">
                  <c:v>2.7389999999999999</c:v>
                </c:pt>
                <c:pt idx="126">
                  <c:v>2.8559999999999999</c:v>
                </c:pt>
                <c:pt idx="127">
                  <c:v>2.887</c:v>
                </c:pt>
                <c:pt idx="128">
                  <c:v>3.016</c:v>
                </c:pt>
                <c:pt idx="129">
                  <c:v>3.1709999999999998</c:v>
                </c:pt>
                <c:pt idx="130">
                  <c:v>3.2749999999999999</c:v>
                </c:pt>
                <c:pt idx="131">
                  <c:v>3.2440000000000002</c:v>
                </c:pt>
                <c:pt idx="132">
                  <c:v>3.1829999999999998</c:v>
                </c:pt>
                <c:pt idx="133">
                  <c:v>3.2589999999999999</c:v>
                </c:pt>
                <c:pt idx="134">
                  <c:v>3.3879999999999999</c:v>
                </c:pt>
                <c:pt idx="135">
                  <c:v>3.387</c:v>
                </c:pt>
                <c:pt idx="136">
                  <c:v>3.4870000000000001</c:v>
                </c:pt>
                <c:pt idx="137">
                  <c:v>3.6560000000000001</c:v>
                </c:pt>
                <c:pt idx="138">
                  <c:v>3.7869999999999999</c:v>
                </c:pt>
                <c:pt idx="139">
                  <c:v>3.8719999999999999</c:v>
                </c:pt>
                <c:pt idx="140">
                  <c:v>3.8639999999999999</c:v>
                </c:pt>
                <c:pt idx="141">
                  <c:v>3.8479999999999999</c:v>
                </c:pt>
                <c:pt idx="142">
                  <c:v>3.972</c:v>
                </c:pt>
                <c:pt idx="143">
                  <c:v>4.008</c:v>
                </c:pt>
                <c:pt idx="144">
                  <c:v>4.1070000000000002</c:v>
                </c:pt>
                <c:pt idx="145">
                  <c:v>4.2519999999999998</c:v>
                </c:pt>
                <c:pt idx="146">
                  <c:v>4.4240000000000004</c:v>
                </c:pt>
                <c:pt idx="147">
                  <c:v>4.508</c:v>
                </c:pt>
                <c:pt idx="148">
                  <c:v>4.5</c:v>
                </c:pt>
                <c:pt idx="149">
                  <c:v>4.508</c:v>
                </c:pt>
                <c:pt idx="150">
                  <c:v>4.5389999999999997</c:v>
                </c:pt>
                <c:pt idx="151">
                  <c:v>4.6230000000000002</c:v>
                </c:pt>
                <c:pt idx="152">
                  <c:v>4.7519999999999998</c:v>
                </c:pt>
                <c:pt idx="153">
                  <c:v>4.9550000000000001</c:v>
                </c:pt>
                <c:pt idx="154">
                  <c:v>5.1120000000000001</c:v>
                </c:pt>
                <c:pt idx="155">
                  <c:v>5.0869999999999997</c:v>
                </c:pt>
                <c:pt idx="156">
                  <c:v>5.1029999999999998</c:v>
                </c:pt>
                <c:pt idx="157">
                  <c:v>5.2519999999999998</c:v>
                </c:pt>
                <c:pt idx="158">
                  <c:v>5.3</c:v>
                </c:pt>
                <c:pt idx="159">
                  <c:v>5.4749999999999996</c:v>
                </c:pt>
                <c:pt idx="160">
                  <c:v>5.6559999999999997</c:v>
                </c:pt>
                <c:pt idx="161">
                  <c:v>5.8280000000000003</c:v>
                </c:pt>
                <c:pt idx="162">
                  <c:v>5.74</c:v>
                </c:pt>
                <c:pt idx="163">
                  <c:v>5.7439999999999998</c:v>
                </c:pt>
                <c:pt idx="164">
                  <c:v>5.8319999999999999</c:v>
                </c:pt>
                <c:pt idx="165">
                  <c:v>5.9550000000000001</c:v>
                </c:pt>
                <c:pt idx="166">
                  <c:v>6.1840000000000002</c:v>
                </c:pt>
                <c:pt idx="167">
                  <c:v>6.4269999999999996</c:v>
                </c:pt>
                <c:pt idx="168">
                  <c:v>6.36</c:v>
                </c:pt>
                <c:pt idx="169">
                  <c:v>6.3550000000000004</c:v>
                </c:pt>
                <c:pt idx="170">
                  <c:v>6.4669999999999996</c:v>
                </c:pt>
                <c:pt idx="171">
                  <c:v>6.68</c:v>
                </c:pt>
                <c:pt idx="172">
                  <c:v>6.9669999999999996</c:v>
                </c:pt>
                <c:pt idx="173">
                  <c:v>6.9320000000000004</c:v>
                </c:pt>
                <c:pt idx="174">
                  <c:v>6.9029999999999996</c:v>
                </c:pt>
                <c:pt idx="175">
                  <c:v>7.0149999999999997</c:v>
                </c:pt>
                <c:pt idx="176">
                  <c:v>7.1440000000000001</c:v>
                </c:pt>
                <c:pt idx="177">
                  <c:v>7.4119999999999999</c:v>
                </c:pt>
                <c:pt idx="178">
                  <c:v>7.7229999999999999</c:v>
                </c:pt>
                <c:pt idx="179">
                  <c:v>7.5919999999999996</c:v>
                </c:pt>
                <c:pt idx="180">
                  <c:v>7.6589999999999998</c:v>
                </c:pt>
                <c:pt idx="181">
                  <c:v>7.72</c:v>
                </c:pt>
                <c:pt idx="182">
                  <c:v>8.0960000000000001</c:v>
                </c:pt>
                <c:pt idx="183">
                  <c:v>8.36</c:v>
                </c:pt>
                <c:pt idx="184">
                  <c:v>8.2520000000000007</c:v>
                </c:pt>
                <c:pt idx="185">
                  <c:v>8.2520000000000007</c:v>
                </c:pt>
                <c:pt idx="186">
                  <c:v>8.3000000000000007</c:v>
                </c:pt>
                <c:pt idx="187">
                  <c:v>8.7040000000000006</c:v>
                </c:pt>
                <c:pt idx="188">
                  <c:v>9.0120000000000005</c:v>
                </c:pt>
                <c:pt idx="189">
                  <c:v>8.8480000000000008</c:v>
                </c:pt>
                <c:pt idx="190">
                  <c:v>8.7029999999999994</c:v>
                </c:pt>
                <c:pt idx="191">
                  <c:v>8.843</c:v>
                </c:pt>
                <c:pt idx="192">
                  <c:v>9.375</c:v>
                </c:pt>
                <c:pt idx="193">
                  <c:v>9.2919999999999998</c:v>
                </c:pt>
                <c:pt idx="194">
                  <c:v>9.2639999999999993</c:v>
                </c:pt>
                <c:pt idx="195">
                  <c:v>9.391</c:v>
                </c:pt>
                <c:pt idx="196">
                  <c:v>9.7789999999999999</c:v>
                </c:pt>
                <c:pt idx="197">
                  <c:v>9.9109999999999996</c:v>
                </c:pt>
                <c:pt idx="198">
                  <c:v>9.7880000000000003</c:v>
                </c:pt>
                <c:pt idx="199">
                  <c:v>10.023999999999999</c:v>
                </c:pt>
                <c:pt idx="200">
                  <c:v>10.712</c:v>
                </c:pt>
                <c:pt idx="201">
                  <c:v>10.792</c:v>
                </c:pt>
                <c:pt idx="202">
                  <c:v>10.9</c:v>
                </c:pt>
                <c:pt idx="203">
                  <c:v>11.028</c:v>
                </c:pt>
                <c:pt idx="204">
                  <c:v>11.211</c:v>
                </c:pt>
                <c:pt idx="205">
                  <c:v>11.375</c:v>
                </c:pt>
                <c:pt idx="206">
                  <c:v>11.5</c:v>
                </c:pt>
                <c:pt idx="207">
                  <c:v>11.702999999999999</c:v>
                </c:pt>
                <c:pt idx="208">
                  <c:v>11.864000000000001</c:v>
                </c:pt>
                <c:pt idx="209">
                  <c:v>11.991</c:v>
                </c:pt>
                <c:pt idx="210">
                  <c:v>12.188000000000001</c:v>
                </c:pt>
                <c:pt idx="211">
                  <c:v>12.032</c:v>
                </c:pt>
                <c:pt idx="212">
                  <c:v>12.127000000000001</c:v>
                </c:pt>
                <c:pt idx="213">
                  <c:v>12.352</c:v>
                </c:pt>
                <c:pt idx="214">
                  <c:v>12.512</c:v>
                </c:pt>
                <c:pt idx="215">
                  <c:v>12.62</c:v>
                </c:pt>
                <c:pt idx="216">
                  <c:v>12.847</c:v>
                </c:pt>
                <c:pt idx="217">
                  <c:v>13.015000000000001</c:v>
                </c:pt>
                <c:pt idx="218">
                  <c:v>13.207000000000001</c:v>
                </c:pt>
                <c:pt idx="219">
                  <c:v>13.375999999999999</c:v>
                </c:pt>
                <c:pt idx="220">
                  <c:v>13.536</c:v>
                </c:pt>
                <c:pt idx="221">
                  <c:v>13.728</c:v>
                </c:pt>
                <c:pt idx="222">
                  <c:v>13.895</c:v>
                </c:pt>
                <c:pt idx="223">
                  <c:v>14.055999999999999</c:v>
                </c:pt>
                <c:pt idx="224">
                  <c:v>14.272</c:v>
                </c:pt>
                <c:pt idx="225">
                  <c:v>14.436</c:v>
                </c:pt>
                <c:pt idx="226">
                  <c:v>14.635</c:v>
                </c:pt>
                <c:pt idx="227">
                  <c:v>15.348000000000001</c:v>
                </c:pt>
                <c:pt idx="228">
                  <c:v>15.414999999999999</c:v>
                </c:pt>
                <c:pt idx="229">
                  <c:v>15.628</c:v>
                </c:pt>
                <c:pt idx="230">
                  <c:v>15.811</c:v>
                </c:pt>
                <c:pt idx="231">
                  <c:v>16.055</c:v>
                </c:pt>
                <c:pt idx="232">
                  <c:v>16.084</c:v>
                </c:pt>
                <c:pt idx="233">
                  <c:v>16.16</c:v>
                </c:pt>
                <c:pt idx="234">
                  <c:v>16.388000000000002</c:v>
                </c:pt>
                <c:pt idx="235">
                  <c:v>16.588000000000001</c:v>
                </c:pt>
                <c:pt idx="236">
                  <c:v>16.791</c:v>
                </c:pt>
                <c:pt idx="237">
                  <c:v>16.978999999999999</c:v>
                </c:pt>
                <c:pt idx="238">
                  <c:v>17.216000000000001</c:v>
                </c:pt>
                <c:pt idx="239">
                  <c:v>17.414999999999999</c:v>
                </c:pt>
                <c:pt idx="240">
                  <c:v>17.631</c:v>
                </c:pt>
                <c:pt idx="241">
                  <c:v>17.835999999999999</c:v>
                </c:pt>
                <c:pt idx="242">
                  <c:v>18.012</c:v>
                </c:pt>
                <c:pt idx="243">
                  <c:v>18.312000000000001</c:v>
                </c:pt>
                <c:pt idx="244">
                  <c:v>18.463999999999999</c:v>
                </c:pt>
                <c:pt idx="245">
                  <c:v>18.748000000000001</c:v>
                </c:pt>
                <c:pt idx="246">
                  <c:v>18.890999999999998</c:v>
                </c:pt>
                <c:pt idx="247">
                  <c:v>19.175000000000001</c:v>
                </c:pt>
                <c:pt idx="248">
                  <c:v>19.411000000000001</c:v>
                </c:pt>
                <c:pt idx="249">
                  <c:v>19.638999999999999</c:v>
                </c:pt>
                <c:pt idx="250">
                  <c:v>19.863</c:v>
                </c:pt>
                <c:pt idx="251">
                  <c:v>20.146999999999998</c:v>
                </c:pt>
                <c:pt idx="252">
                  <c:v>20.338999999999999</c:v>
                </c:pt>
                <c:pt idx="253">
                  <c:v>20.524000000000001</c:v>
                </c:pt>
                <c:pt idx="254">
                  <c:v>20.768000000000001</c:v>
                </c:pt>
                <c:pt idx="255">
                  <c:v>20.972000000000001</c:v>
                </c:pt>
                <c:pt idx="256">
                  <c:v>21.259</c:v>
                </c:pt>
                <c:pt idx="257">
                  <c:v>21.466999999999999</c:v>
                </c:pt>
                <c:pt idx="258">
                  <c:v>21.704000000000001</c:v>
                </c:pt>
                <c:pt idx="259">
                  <c:v>21.884</c:v>
                </c:pt>
                <c:pt idx="260">
                  <c:v>22.04</c:v>
                </c:pt>
                <c:pt idx="261">
                  <c:v>22.234999999999999</c:v>
                </c:pt>
                <c:pt idx="262">
                  <c:v>22.391999999999999</c:v>
                </c:pt>
                <c:pt idx="263">
                  <c:v>22.658999999999999</c:v>
                </c:pt>
                <c:pt idx="264">
                  <c:v>22.914999999999999</c:v>
                </c:pt>
                <c:pt idx="265">
                  <c:v>23.183</c:v>
                </c:pt>
                <c:pt idx="266">
                  <c:v>23.456</c:v>
                </c:pt>
                <c:pt idx="267">
                  <c:v>23.702999999999999</c:v>
                </c:pt>
                <c:pt idx="268">
                  <c:v>23.971</c:v>
                </c:pt>
                <c:pt idx="269">
                  <c:v>24.256</c:v>
                </c:pt>
                <c:pt idx="270">
                  <c:v>24.530999999999999</c:v>
                </c:pt>
                <c:pt idx="271">
                  <c:v>24.795999999999999</c:v>
                </c:pt>
                <c:pt idx="272">
                  <c:v>25.050999999999998</c:v>
                </c:pt>
                <c:pt idx="273">
                  <c:v>25.318999999999999</c:v>
                </c:pt>
                <c:pt idx="274">
                  <c:v>25.619</c:v>
                </c:pt>
                <c:pt idx="275">
                  <c:v>25.902999999999999</c:v>
                </c:pt>
                <c:pt idx="276">
                  <c:v>26.184000000000001</c:v>
                </c:pt>
                <c:pt idx="277">
                  <c:v>26.483000000000001</c:v>
                </c:pt>
                <c:pt idx="278">
                  <c:v>26.788</c:v>
                </c:pt>
                <c:pt idx="279">
                  <c:v>26.971</c:v>
                </c:pt>
                <c:pt idx="280">
                  <c:v>27.228000000000002</c:v>
                </c:pt>
                <c:pt idx="281">
                  <c:v>27.527999999999999</c:v>
                </c:pt>
                <c:pt idx="282">
                  <c:v>27.844000000000001</c:v>
                </c:pt>
                <c:pt idx="283">
                  <c:v>28.111000000000001</c:v>
                </c:pt>
                <c:pt idx="284">
                  <c:v>28.448</c:v>
                </c:pt>
                <c:pt idx="285">
                  <c:v>28.763999999999999</c:v>
                </c:pt>
                <c:pt idx="286">
                  <c:v>29.039000000000001</c:v>
                </c:pt>
                <c:pt idx="287">
                  <c:v>29.327000000000002</c:v>
                </c:pt>
                <c:pt idx="288">
                  <c:v>29.675000000000001</c:v>
                </c:pt>
                <c:pt idx="289">
                  <c:v>29.956</c:v>
                </c:pt>
                <c:pt idx="290">
                  <c:v>30.231000000000002</c:v>
                </c:pt>
                <c:pt idx="291">
                  <c:v>30.6</c:v>
                </c:pt>
                <c:pt idx="292">
                  <c:v>30.975000000000001</c:v>
                </c:pt>
                <c:pt idx="293">
                  <c:v>31.279</c:v>
                </c:pt>
                <c:pt idx="294">
                  <c:v>31.603999999999999</c:v>
                </c:pt>
                <c:pt idx="295">
                  <c:v>31.931999999999999</c:v>
                </c:pt>
                <c:pt idx="296">
                  <c:v>32.271000000000001</c:v>
                </c:pt>
                <c:pt idx="297">
                  <c:v>32.582999999999998</c:v>
                </c:pt>
                <c:pt idx="298">
                  <c:v>32.906999999999996</c:v>
                </c:pt>
                <c:pt idx="299">
                  <c:v>33.256</c:v>
                </c:pt>
                <c:pt idx="300">
                  <c:v>33.598999999999997</c:v>
                </c:pt>
                <c:pt idx="301">
                  <c:v>33.972000000000001</c:v>
                </c:pt>
                <c:pt idx="302">
                  <c:v>34.295000000000002</c:v>
                </c:pt>
                <c:pt idx="303">
                  <c:v>34.619</c:v>
                </c:pt>
                <c:pt idx="304">
                  <c:v>34.988</c:v>
                </c:pt>
                <c:pt idx="305">
                  <c:v>35.354999999999997</c:v>
                </c:pt>
                <c:pt idx="306">
                  <c:v>35.695</c:v>
                </c:pt>
                <c:pt idx="307">
                  <c:v>36.027000000000001</c:v>
                </c:pt>
                <c:pt idx="308">
                  <c:v>36.411999999999999</c:v>
                </c:pt>
                <c:pt idx="309">
                  <c:v>36.768000000000001</c:v>
                </c:pt>
                <c:pt idx="310">
                  <c:v>37.103999999999999</c:v>
                </c:pt>
                <c:pt idx="311">
                  <c:v>37.503</c:v>
                </c:pt>
                <c:pt idx="312">
                  <c:v>37.840000000000003</c:v>
                </c:pt>
                <c:pt idx="313">
                  <c:v>38.204000000000001</c:v>
                </c:pt>
                <c:pt idx="314">
                  <c:v>39.067999999999998</c:v>
                </c:pt>
                <c:pt idx="315">
                  <c:v>39.316000000000003</c:v>
                </c:pt>
                <c:pt idx="316">
                  <c:v>39.787999999999997</c:v>
                </c:pt>
                <c:pt idx="317">
                  <c:v>40.203000000000003</c:v>
                </c:pt>
                <c:pt idx="318">
                  <c:v>40.587000000000003</c:v>
                </c:pt>
                <c:pt idx="319">
                  <c:v>41.003</c:v>
                </c:pt>
                <c:pt idx="320">
                  <c:v>41.423000000000002</c:v>
                </c:pt>
                <c:pt idx="321">
                  <c:v>41.819000000000003</c:v>
                </c:pt>
                <c:pt idx="322">
                  <c:v>42.183999999999997</c:v>
                </c:pt>
                <c:pt idx="323">
                  <c:v>42.612000000000002</c:v>
                </c:pt>
                <c:pt idx="324">
                  <c:v>43.058999999999997</c:v>
                </c:pt>
                <c:pt idx="325">
                  <c:v>43.482999999999997</c:v>
                </c:pt>
                <c:pt idx="326">
                  <c:v>43.904000000000003</c:v>
                </c:pt>
                <c:pt idx="327">
                  <c:v>44.344000000000001</c:v>
                </c:pt>
                <c:pt idx="328">
                  <c:v>44.811</c:v>
                </c:pt>
                <c:pt idx="329">
                  <c:v>45.298999999999999</c:v>
                </c:pt>
                <c:pt idx="330">
                  <c:v>45.747999999999998</c:v>
                </c:pt>
                <c:pt idx="331">
                  <c:v>46.167999999999999</c:v>
                </c:pt>
                <c:pt idx="332">
                  <c:v>46.622999999999998</c:v>
                </c:pt>
                <c:pt idx="333">
                  <c:v>47.067</c:v>
                </c:pt>
                <c:pt idx="334">
                  <c:v>47.564</c:v>
                </c:pt>
                <c:pt idx="335">
                  <c:v>47.978999999999999</c:v>
                </c:pt>
                <c:pt idx="336">
                  <c:v>48.215000000000003</c:v>
                </c:pt>
                <c:pt idx="337">
                  <c:v>48.572000000000003</c:v>
                </c:pt>
                <c:pt idx="338">
                  <c:v>49.304000000000002</c:v>
                </c:pt>
                <c:pt idx="339">
                  <c:v>49.787999999999997</c:v>
                </c:pt>
                <c:pt idx="340">
                  <c:v>50.195</c:v>
                </c:pt>
                <c:pt idx="341">
                  <c:v>50.648000000000003</c:v>
                </c:pt>
                <c:pt idx="342">
                  <c:v>51.084000000000003</c:v>
                </c:pt>
                <c:pt idx="343">
                  <c:v>51.7</c:v>
                </c:pt>
                <c:pt idx="344">
                  <c:v>52.148000000000003</c:v>
                </c:pt>
                <c:pt idx="345">
                  <c:v>52.622999999999998</c:v>
                </c:pt>
                <c:pt idx="346">
                  <c:v>53.058999999999997</c:v>
                </c:pt>
                <c:pt idx="347">
                  <c:v>53.603999999999999</c:v>
                </c:pt>
                <c:pt idx="348">
                  <c:v>53.908000000000001</c:v>
                </c:pt>
                <c:pt idx="349">
                  <c:v>54.456000000000003</c:v>
                </c:pt>
                <c:pt idx="350">
                  <c:v>54.927</c:v>
                </c:pt>
                <c:pt idx="351">
                  <c:v>55.384</c:v>
                </c:pt>
                <c:pt idx="352">
                  <c:v>55.8</c:v>
                </c:pt>
                <c:pt idx="353">
                  <c:v>56.304000000000002</c:v>
                </c:pt>
                <c:pt idx="354">
                  <c:v>56.704000000000001</c:v>
                </c:pt>
                <c:pt idx="355">
                  <c:v>57.235999999999997</c:v>
                </c:pt>
                <c:pt idx="356">
                  <c:v>57.439</c:v>
                </c:pt>
                <c:pt idx="357">
                  <c:v>58.039000000000001</c:v>
                </c:pt>
                <c:pt idx="358">
                  <c:v>58.436</c:v>
                </c:pt>
                <c:pt idx="359">
                  <c:v>59.027999999999999</c:v>
                </c:pt>
                <c:pt idx="360">
                  <c:v>59.466999999999999</c:v>
                </c:pt>
                <c:pt idx="361">
                  <c:v>59.996000000000002</c:v>
                </c:pt>
                <c:pt idx="362">
                  <c:v>60.404000000000003</c:v>
                </c:pt>
                <c:pt idx="363">
                  <c:v>60.88</c:v>
                </c:pt>
                <c:pt idx="364">
                  <c:v>61.44</c:v>
                </c:pt>
                <c:pt idx="365">
                  <c:v>61.915999999999997</c:v>
                </c:pt>
                <c:pt idx="366">
                  <c:v>62.411999999999999</c:v>
                </c:pt>
                <c:pt idx="367">
                  <c:v>62.975000000000001</c:v>
                </c:pt>
                <c:pt idx="368">
                  <c:v>63.435000000000002</c:v>
                </c:pt>
                <c:pt idx="369">
                  <c:v>63.935000000000002</c:v>
                </c:pt>
                <c:pt idx="370">
                  <c:v>64.471999999999994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4AA-46BE-8C23-270A6C9950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580831"/>
        <c:axId val="755858575"/>
      </c:scatterChart>
      <c:valAx>
        <c:axId val="75958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binders (also = # rewrites)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858575"/>
        <c:crosses val="autoZero"/>
        <c:crossBetween val="midCat"/>
      </c:valAx>
      <c:valAx>
        <c:axId val="75585857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5808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rewrite_strat topdown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88900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Sheet1!$B$2:$B$5001</c:f>
              <c:numCache>
                <c:formatCode>General</c:formatCode>
                <c:ptCount val="5000"/>
                <c:pt idx="0">
                  <c:v>4.0000000000000001E-3</c:v>
                </c:pt>
                <c:pt idx="1">
                  <c:v>5.6000000000000001E-2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1.9E-2</c:v>
                </c:pt>
                <c:pt idx="5">
                  <c:v>0.104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4.2999999999999997E-2</c:v>
                </c:pt>
                <c:pt idx="9">
                  <c:v>5.6000000000000001E-2</c:v>
                </c:pt>
                <c:pt idx="10">
                  <c:v>6.8000000000000005E-2</c:v>
                </c:pt>
                <c:pt idx="11">
                  <c:v>8.4000000000000005E-2</c:v>
                </c:pt>
                <c:pt idx="12">
                  <c:v>0.10299999999999999</c:v>
                </c:pt>
                <c:pt idx="13">
                  <c:v>0.12</c:v>
                </c:pt>
                <c:pt idx="14">
                  <c:v>0.14399999999999999</c:v>
                </c:pt>
                <c:pt idx="15">
                  <c:v>0.17199999999999999</c:v>
                </c:pt>
                <c:pt idx="16">
                  <c:v>0.19900000000000001</c:v>
                </c:pt>
                <c:pt idx="17">
                  <c:v>0.23599999999999999</c:v>
                </c:pt>
                <c:pt idx="18">
                  <c:v>0.27100000000000002</c:v>
                </c:pt>
                <c:pt idx="19">
                  <c:v>0.32400000000000001</c:v>
                </c:pt>
                <c:pt idx="20">
                  <c:v>0.35899999999999999</c:v>
                </c:pt>
                <c:pt idx="21">
                  <c:v>0.41899999999999998</c:v>
                </c:pt>
                <c:pt idx="22">
                  <c:v>0.46800000000000003</c:v>
                </c:pt>
                <c:pt idx="23">
                  <c:v>0.53200000000000003</c:v>
                </c:pt>
                <c:pt idx="24">
                  <c:v>0.60699999999999998</c:v>
                </c:pt>
                <c:pt idx="25">
                  <c:v>0.68700000000000006</c:v>
                </c:pt>
                <c:pt idx="26">
                  <c:v>0.76700000000000002</c:v>
                </c:pt>
                <c:pt idx="27">
                  <c:v>0.871</c:v>
                </c:pt>
                <c:pt idx="28">
                  <c:v>0.96799999999999997</c:v>
                </c:pt>
                <c:pt idx="29">
                  <c:v>1.1559999999999999</c:v>
                </c:pt>
                <c:pt idx="30">
                  <c:v>1.363</c:v>
                </c:pt>
                <c:pt idx="31">
                  <c:v>1.3640000000000001</c:v>
                </c:pt>
                <c:pt idx="32">
                  <c:v>1.5189999999999999</c:v>
                </c:pt>
                <c:pt idx="33">
                  <c:v>1.6759999999999999</c:v>
                </c:pt>
                <c:pt idx="34">
                  <c:v>1.851</c:v>
                </c:pt>
                <c:pt idx="35">
                  <c:v>2.032</c:v>
                </c:pt>
                <c:pt idx="36">
                  <c:v>2.2320000000000002</c:v>
                </c:pt>
                <c:pt idx="37">
                  <c:v>2.452</c:v>
                </c:pt>
                <c:pt idx="38">
                  <c:v>2.6829999999999998</c:v>
                </c:pt>
                <c:pt idx="39">
                  <c:v>2.9359999999999999</c:v>
                </c:pt>
                <c:pt idx="40">
                  <c:v>3.1880000000000002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4.1239999999999997</c:v>
                </c:pt>
                <c:pt idx="44">
                  <c:v>4.4509999999999996</c:v>
                </c:pt>
                <c:pt idx="45">
                  <c:v>4.8230000000000004</c:v>
                </c:pt>
                <c:pt idx="46">
                  <c:v>5.2359999999999998</c:v>
                </c:pt>
                <c:pt idx="47">
                  <c:v>5.6349999999999998</c:v>
                </c:pt>
                <c:pt idx="48">
                  <c:v>6.0709999999999997</c:v>
                </c:pt>
                <c:pt idx="49">
                  <c:v>6.54</c:v>
                </c:pt>
                <c:pt idx="50">
                  <c:v>7.2030000000000003</c:v>
                </c:pt>
                <c:pt idx="51">
                  <c:v>7.7359999999999998</c:v>
                </c:pt>
                <c:pt idx="52">
                  <c:v>8.4350000000000005</c:v>
                </c:pt>
                <c:pt idx="53">
                  <c:v>8.8960000000000008</c:v>
                </c:pt>
                <c:pt idx="54">
                  <c:v>9.5039999999999996</c:v>
                </c:pt>
                <c:pt idx="55">
                  <c:v>10.164</c:v>
                </c:pt>
                <c:pt idx="56">
                  <c:v>10.863</c:v>
                </c:pt>
                <c:pt idx="57">
                  <c:v>11.599</c:v>
                </c:pt>
                <c:pt idx="58">
                  <c:v>12.388</c:v>
                </c:pt>
                <c:pt idx="59">
                  <c:v>13.132</c:v>
                </c:pt>
                <c:pt idx="60">
                  <c:v>14.007999999999999</c:v>
                </c:pt>
                <c:pt idx="61">
                  <c:v>14.824</c:v>
                </c:pt>
                <c:pt idx="62">
                  <c:v>15.734999999999999</c:v>
                </c:pt>
                <c:pt idx="63">
                  <c:v>16.692</c:v>
                </c:pt>
                <c:pt idx="64">
                  <c:v>17.72</c:v>
                </c:pt>
                <c:pt idx="65">
                  <c:v>18.803000000000001</c:v>
                </c:pt>
                <c:pt idx="66">
                  <c:v>19.908000000000001</c:v>
                </c:pt>
                <c:pt idx="67">
                  <c:v>21.030999999999999</c:v>
                </c:pt>
                <c:pt idx="68">
                  <c:v>22.251999999999999</c:v>
                </c:pt>
                <c:pt idx="69">
                  <c:v>23.599</c:v>
                </c:pt>
                <c:pt idx="70">
                  <c:v>24.786999999999999</c:v>
                </c:pt>
                <c:pt idx="71">
                  <c:v>26.170999999999999</c:v>
                </c:pt>
                <c:pt idx="72">
                  <c:v>27.606999999999999</c:v>
                </c:pt>
                <c:pt idx="73">
                  <c:v>29.108000000000001</c:v>
                </c:pt>
                <c:pt idx="74">
                  <c:v>30.591999999999999</c:v>
                </c:pt>
                <c:pt idx="75">
                  <c:v>32.24</c:v>
                </c:pt>
                <c:pt idx="76">
                  <c:v>33.835000000000001</c:v>
                </c:pt>
                <c:pt idx="77">
                  <c:v>35.463999999999999</c:v>
                </c:pt>
                <c:pt idx="78">
                  <c:v>36.463999999999999</c:v>
                </c:pt>
                <c:pt idx="79">
                  <c:v>39.164000000000001</c:v>
                </c:pt>
                <c:pt idx="80">
                  <c:v>41.027999999999999</c:v>
                </c:pt>
                <c:pt idx="81">
                  <c:v>43.08</c:v>
                </c:pt>
                <c:pt idx="82">
                  <c:v>45.183</c:v>
                </c:pt>
                <c:pt idx="83">
                  <c:v>47.192</c:v>
                </c:pt>
                <c:pt idx="84">
                  <c:v>49.418999999999997</c:v>
                </c:pt>
                <c:pt idx="85">
                  <c:v>51.74</c:v>
                </c:pt>
                <c:pt idx="86">
                  <c:v>54.128</c:v>
                </c:pt>
                <c:pt idx="87">
                  <c:v>56.567</c:v>
                </c:pt>
                <c:pt idx="88">
                  <c:v>59.134999999999998</c:v>
                </c:pt>
                <c:pt idx="89">
                  <c:v>61.764000000000003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AA-46BE-8C23-270A6C9950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rewrite_strat bottomup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88900">
                <a:solidFill>
                  <a:srgbClr val="C00000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Sheet1!$C$2:$C$5001</c:f>
              <c:numCache>
                <c:formatCode>General</c:formatCode>
                <c:ptCount val="5000"/>
                <c:pt idx="0">
                  <c:v>4.0000000000000001E-3</c:v>
                </c:pt>
                <c:pt idx="1">
                  <c:v>0.04</c:v>
                </c:pt>
                <c:pt idx="2">
                  <c:v>8.0000000000000002E-3</c:v>
                </c:pt>
                <c:pt idx="3">
                  <c:v>1.6E-2</c:v>
                </c:pt>
                <c:pt idx="4">
                  <c:v>1.6E-2</c:v>
                </c:pt>
                <c:pt idx="5">
                  <c:v>9.0999999999999998E-2</c:v>
                </c:pt>
                <c:pt idx="6">
                  <c:v>2.8000000000000001E-2</c:v>
                </c:pt>
                <c:pt idx="7">
                  <c:v>3.5999999999999997E-2</c:v>
                </c:pt>
                <c:pt idx="8">
                  <c:v>4.8000000000000001E-2</c:v>
                </c:pt>
                <c:pt idx="9">
                  <c:v>0.06</c:v>
                </c:pt>
                <c:pt idx="10">
                  <c:v>6.7000000000000004E-2</c:v>
                </c:pt>
                <c:pt idx="11">
                  <c:v>8.4000000000000005E-2</c:v>
                </c:pt>
                <c:pt idx="12">
                  <c:v>0.1</c:v>
                </c:pt>
                <c:pt idx="13">
                  <c:v>0.11899999999999999</c:v>
                </c:pt>
                <c:pt idx="14">
                  <c:v>0.13900000000000001</c:v>
                </c:pt>
                <c:pt idx="15">
                  <c:v>0.17199999999999999</c:v>
                </c:pt>
                <c:pt idx="16">
                  <c:v>0.19500000000000001</c:v>
                </c:pt>
                <c:pt idx="17">
                  <c:v>0.22700000000000001</c:v>
                </c:pt>
                <c:pt idx="18">
                  <c:v>0.26800000000000002</c:v>
                </c:pt>
                <c:pt idx="19">
                  <c:v>0.308</c:v>
                </c:pt>
                <c:pt idx="20">
                  <c:v>0.35499999999999998</c:v>
                </c:pt>
                <c:pt idx="21">
                  <c:v>0.40300000000000002</c:v>
                </c:pt>
                <c:pt idx="22">
                  <c:v>0.45900000000000002</c:v>
                </c:pt>
                <c:pt idx="23">
                  <c:v>0.52400000000000002</c:v>
                </c:pt>
                <c:pt idx="24">
                  <c:v>0.59599999999999997</c:v>
                </c:pt>
                <c:pt idx="25">
                  <c:v>0.66700000000000004</c:v>
                </c:pt>
                <c:pt idx="26">
                  <c:v>0.751</c:v>
                </c:pt>
                <c:pt idx="27">
                  <c:v>0.84699999999999998</c:v>
                </c:pt>
                <c:pt idx="28">
                  <c:v>0.94399999999999995</c:v>
                </c:pt>
                <c:pt idx="29">
                  <c:v>1.048</c:v>
                </c:pt>
                <c:pt idx="30">
                  <c:v>1.3720000000000001</c:v>
                </c:pt>
                <c:pt idx="31">
                  <c:v>1.38</c:v>
                </c:pt>
                <c:pt idx="32">
                  <c:v>1.532</c:v>
                </c:pt>
                <c:pt idx="33">
                  <c:v>1.6870000000000001</c:v>
                </c:pt>
                <c:pt idx="34">
                  <c:v>1.86</c:v>
                </c:pt>
                <c:pt idx="35">
                  <c:v>2.056</c:v>
                </c:pt>
                <c:pt idx="36">
                  <c:v>2.2549999999999999</c:v>
                </c:pt>
                <c:pt idx="37">
                  <c:v>2.468</c:v>
                </c:pt>
                <c:pt idx="38">
                  <c:v>2.6949999999999998</c:v>
                </c:pt>
                <c:pt idx="39">
                  <c:v>2.9390000000000001</c:v>
                </c:pt>
                <c:pt idx="40">
                  <c:v>3.2109999999999999</c:v>
                </c:pt>
                <c:pt idx="41">
                  <c:v>3.4830000000000001</c:v>
                </c:pt>
                <c:pt idx="42">
                  <c:v>3.7879999999999998</c:v>
                </c:pt>
                <c:pt idx="43">
                  <c:v>4.1280000000000001</c:v>
                </c:pt>
                <c:pt idx="44">
                  <c:v>4.4429999999999996</c:v>
                </c:pt>
                <c:pt idx="45">
                  <c:v>4.82</c:v>
                </c:pt>
                <c:pt idx="46">
                  <c:v>5.2190000000000003</c:v>
                </c:pt>
                <c:pt idx="47">
                  <c:v>5.6189999999999998</c:v>
                </c:pt>
                <c:pt idx="48">
                  <c:v>6.048</c:v>
                </c:pt>
                <c:pt idx="49">
                  <c:v>6.5350000000000001</c:v>
                </c:pt>
                <c:pt idx="50">
                  <c:v>6.9950000000000001</c:v>
                </c:pt>
                <c:pt idx="51">
                  <c:v>7.8719999999999999</c:v>
                </c:pt>
                <c:pt idx="52">
                  <c:v>8.2870000000000008</c:v>
                </c:pt>
                <c:pt idx="53">
                  <c:v>8.8640000000000008</c:v>
                </c:pt>
                <c:pt idx="54">
                  <c:v>9.4879999999999995</c:v>
                </c:pt>
                <c:pt idx="55">
                  <c:v>10.151999999999999</c:v>
                </c:pt>
                <c:pt idx="56">
                  <c:v>10.852</c:v>
                </c:pt>
                <c:pt idx="57">
                  <c:v>11.567</c:v>
                </c:pt>
                <c:pt idx="58">
                  <c:v>12.356</c:v>
                </c:pt>
                <c:pt idx="59">
                  <c:v>13.151</c:v>
                </c:pt>
                <c:pt idx="60">
                  <c:v>13.494999999999999</c:v>
                </c:pt>
                <c:pt idx="61">
                  <c:v>14.411</c:v>
                </c:pt>
                <c:pt idx="62">
                  <c:v>15.228</c:v>
                </c:pt>
                <c:pt idx="63">
                  <c:v>16.184000000000001</c:v>
                </c:pt>
                <c:pt idx="64">
                  <c:v>17.143000000000001</c:v>
                </c:pt>
                <c:pt idx="65">
                  <c:v>18.164000000000001</c:v>
                </c:pt>
                <c:pt idx="66">
                  <c:v>19.236000000000001</c:v>
                </c:pt>
                <c:pt idx="67">
                  <c:v>20.376000000000001</c:v>
                </c:pt>
                <c:pt idx="68">
                  <c:v>21.512</c:v>
                </c:pt>
                <c:pt idx="69">
                  <c:v>22.734999999999999</c:v>
                </c:pt>
                <c:pt idx="70">
                  <c:v>23.991</c:v>
                </c:pt>
                <c:pt idx="71">
                  <c:v>25.315000000000001</c:v>
                </c:pt>
                <c:pt idx="72">
                  <c:v>26.683</c:v>
                </c:pt>
                <c:pt idx="73">
                  <c:v>28.132000000000001</c:v>
                </c:pt>
                <c:pt idx="74">
                  <c:v>29.626999999999999</c:v>
                </c:pt>
                <c:pt idx="75">
                  <c:v>31.18</c:v>
                </c:pt>
                <c:pt idx="76">
                  <c:v>32.776000000000003</c:v>
                </c:pt>
                <c:pt idx="77">
                  <c:v>34.470999999999997</c:v>
                </c:pt>
                <c:pt idx="78">
                  <c:v>36.191000000000003</c:v>
                </c:pt>
                <c:pt idx="79">
                  <c:v>39.072000000000003</c:v>
                </c:pt>
                <c:pt idx="80">
                  <c:v>40.927999999999997</c:v>
                </c:pt>
                <c:pt idx="81">
                  <c:v>42.918999999999997</c:v>
                </c:pt>
                <c:pt idx="82">
                  <c:v>45.031999999999996</c:v>
                </c:pt>
                <c:pt idx="83">
                  <c:v>47.055</c:v>
                </c:pt>
                <c:pt idx="84">
                  <c:v>49.151000000000003</c:v>
                </c:pt>
                <c:pt idx="85">
                  <c:v>51.463999999999999</c:v>
                </c:pt>
                <c:pt idx="86">
                  <c:v>53.802999999999997</c:v>
                </c:pt>
                <c:pt idx="87">
                  <c:v>56.231000000000002</c:v>
                </c:pt>
                <c:pt idx="88">
                  <c:v>58.792000000000002</c:v>
                </c:pt>
                <c:pt idx="89">
                  <c:v>61.390999999999998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4AA-46BE-8C23-270A6C9950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repeat setoid_rewrite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88900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Sheet1!$D$2:$D$5001</c:f>
              <c:numCache>
                <c:formatCode>General</c:formatCode>
                <c:ptCount val="5000"/>
                <c:pt idx="0">
                  <c:v>0</c:v>
                </c:pt>
                <c:pt idx="1">
                  <c:v>4.8000000000000001E-2</c:v>
                </c:pt>
                <c:pt idx="2">
                  <c:v>7.0000000000000001E-3</c:v>
                </c:pt>
                <c:pt idx="3">
                  <c:v>8.0000000000000002E-3</c:v>
                </c:pt>
                <c:pt idx="4">
                  <c:v>1.2E-2</c:v>
                </c:pt>
                <c:pt idx="5">
                  <c:v>1.6E-2</c:v>
                </c:pt>
                <c:pt idx="6">
                  <c:v>9.6000000000000002E-2</c:v>
                </c:pt>
                <c:pt idx="7">
                  <c:v>1.6E-2</c:v>
                </c:pt>
                <c:pt idx="8">
                  <c:v>0.02</c:v>
                </c:pt>
                <c:pt idx="9">
                  <c:v>2.3E-2</c:v>
                </c:pt>
                <c:pt idx="10">
                  <c:v>2.8000000000000001E-2</c:v>
                </c:pt>
                <c:pt idx="11">
                  <c:v>3.2000000000000001E-2</c:v>
                </c:pt>
                <c:pt idx="12">
                  <c:v>3.2000000000000001E-2</c:v>
                </c:pt>
                <c:pt idx="13">
                  <c:v>3.2000000000000001E-2</c:v>
                </c:pt>
                <c:pt idx="14">
                  <c:v>0.04</c:v>
                </c:pt>
                <c:pt idx="15">
                  <c:v>0.04</c:v>
                </c:pt>
                <c:pt idx="16">
                  <c:v>4.3999999999999997E-2</c:v>
                </c:pt>
                <c:pt idx="17">
                  <c:v>4.8000000000000001E-2</c:v>
                </c:pt>
                <c:pt idx="18">
                  <c:v>5.5E-2</c:v>
                </c:pt>
                <c:pt idx="19">
                  <c:v>5.6000000000000001E-2</c:v>
                </c:pt>
                <c:pt idx="20">
                  <c:v>5.8999999999999997E-2</c:v>
                </c:pt>
                <c:pt idx="21">
                  <c:v>6.4000000000000001E-2</c:v>
                </c:pt>
                <c:pt idx="22">
                  <c:v>7.1999999999999995E-2</c:v>
                </c:pt>
                <c:pt idx="23">
                  <c:v>7.5999999999999998E-2</c:v>
                </c:pt>
                <c:pt idx="24">
                  <c:v>8.4000000000000005E-2</c:v>
                </c:pt>
                <c:pt idx="25">
                  <c:v>9.1999999999999998E-2</c:v>
                </c:pt>
                <c:pt idx="26">
                  <c:v>9.6000000000000002E-2</c:v>
                </c:pt>
                <c:pt idx="27">
                  <c:v>0.1</c:v>
                </c:pt>
                <c:pt idx="28">
                  <c:v>0.108</c:v>
                </c:pt>
                <c:pt idx="29">
                  <c:v>0.112</c:v>
                </c:pt>
                <c:pt idx="30">
                  <c:v>0.11899999999999999</c:v>
                </c:pt>
                <c:pt idx="31">
                  <c:v>0.13200000000000001</c:v>
                </c:pt>
                <c:pt idx="32">
                  <c:v>0.13600000000000001</c:v>
                </c:pt>
                <c:pt idx="33">
                  <c:v>0.14299999999999999</c:v>
                </c:pt>
                <c:pt idx="34">
                  <c:v>0.152</c:v>
                </c:pt>
                <c:pt idx="35">
                  <c:v>0.156</c:v>
                </c:pt>
                <c:pt idx="36">
                  <c:v>0.16700000000000001</c:v>
                </c:pt>
                <c:pt idx="37">
                  <c:v>0.17199999999999999</c:v>
                </c:pt>
                <c:pt idx="38">
                  <c:v>0.183</c:v>
                </c:pt>
                <c:pt idx="39">
                  <c:v>0.187</c:v>
                </c:pt>
                <c:pt idx="40">
                  <c:v>0.20300000000000001</c:v>
                </c:pt>
                <c:pt idx="41">
                  <c:v>0.21099999999999999</c:v>
                </c:pt>
                <c:pt idx="42">
                  <c:v>0.219</c:v>
                </c:pt>
                <c:pt idx="43">
                  <c:v>0.23200000000000001</c:v>
                </c:pt>
                <c:pt idx="44">
                  <c:v>0.24299999999999999</c:v>
                </c:pt>
                <c:pt idx="45">
                  <c:v>0.255</c:v>
                </c:pt>
                <c:pt idx="46">
                  <c:v>0.26700000000000002</c:v>
                </c:pt>
                <c:pt idx="47">
                  <c:v>0.28000000000000003</c:v>
                </c:pt>
                <c:pt idx="48">
                  <c:v>0.29099999999999998</c:v>
                </c:pt>
                <c:pt idx="49">
                  <c:v>0.30399999999999999</c:v>
                </c:pt>
                <c:pt idx="50">
                  <c:v>0.312</c:v>
                </c:pt>
                <c:pt idx="51">
                  <c:v>0.32700000000000001</c:v>
                </c:pt>
                <c:pt idx="52">
                  <c:v>0.35199999999999998</c:v>
                </c:pt>
                <c:pt idx="53">
                  <c:v>0.371</c:v>
                </c:pt>
                <c:pt idx="54">
                  <c:v>0.379</c:v>
                </c:pt>
                <c:pt idx="55">
                  <c:v>0.39100000000000001</c:v>
                </c:pt>
                <c:pt idx="56">
                  <c:v>0.38700000000000001</c:v>
                </c:pt>
                <c:pt idx="57">
                  <c:v>0.41899999999999998</c:v>
                </c:pt>
                <c:pt idx="58">
                  <c:v>0.41599999999999998</c:v>
                </c:pt>
                <c:pt idx="59">
                  <c:v>0.46800000000000003</c:v>
                </c:pt>
                <c:pt idx="60">
                  <c:v>0.49199999999999999</c:v>
                </c:pt>
                <c:pt idx="61">
                  <c:v>0.47499999999999998</c:v>
                </c:pt>
                <c:pt idx="62">
                  <c:v>0.51500000000000001</c:v>
                </c:pt>
                <c:pt idx="63">
                  <c:v>0.54300000000000004</c:v>
                </c:pt>
                <c:pt idx="64">
                  <c:v>0.52800000000000002</c:v>
                </c:pt>
                <c:pt idx="65">
                  <c:v>0.54800000000000004</c:v>
                </c:pt>
                <c:pt idx="66">
                  <c:v>0.55900000000000005</c:v>
                </c:pt>
                <c:pt idx="67">
                  <c:v>0.61499999999999999</c:v>
                </c:pt>
                <c:pt idx="68">
                  <c:v>0.60799999999999998</c:v>
                </c:pt>
                <c:pt idx="69">
                  <c:v>0.6</c:v>
                </c:pt>
                <c:pt idx="70">
                  <c:v>0.81200000000000006</c:v>
                </c:pt>
                <c:pt idx="71">
                  <c:v>0.69199999999999995</c:v>
                </c:pt>
                <c:pt idx="72">
                  <c:v>0.71899999999999997</c:v>
                </c:pt>
                <c:pt idx="73">
                  <c:v>0.751</c:v>
                </c:pt>
                <c:pt idx="74">
                  <c:v>0.76400000000000001</c:v>
                </c:pt>
                <c:pt idx="75">
                  <c:v>0.78</c:v>
                </c:pt>
                <c:pt idx="76">
                  <c:v>0.84699999999999998</c:v>
                </c:pt>
                <c:pt idx="77">
                  <c:v>0.86799999999999999</c:v>
                </c:pt>
                <c:pt idx="78">
                  <c:v>0.86799999999999999</c:v>
                </c:pt>
                <c:pt idx="79">
                  <c:v>0.89500000000000002</c:v>
                </c:pt>
                <c:pt idx="80">
                  <c:v>0.92400000000000004</c:v>
                </c:pt>
                <c:pt idx="81">
                  <c:v>1.0109999999999999</c:v>
                </c:pt>
                <c:pt idx="82">
                  <c:v>1.044</c:v>
                </c:pt>
                <c:pt idx="83">
                  <c:v>1.0960000000000001</c:v>
                </c:pt>
                <c:pt idx="84">
                  <c:v>1.04</c:v>
                </c:pt>
                <c:pt idx="85">
                  <c:v>1.048</c:v>
                </c:pt>
                <c:pt idx="86">
                  <c:v>1.103</c:v>
                </c:pt>
                <c:pt idx="87">
                  <c:v>1.155</c:v>
                </c:pt>
                <c:pt idx="88">
                  <c:v>1.1599999999999999</c:v>
                </c:pt>
                <c:pt idx="89">
                  <c:v>1.1839999999999999</c:v>
                </c:pt>
                <c:pt idx="90">
                  <c:v>1.204</c:v>
                </c:pt>
                <c:pt idx="91">
                  <c:v>1.248</c:v>
                </c:pt>
                <c:pt idx="92">
                  <c:v>1.3240000000000001</c:v>
                </c:pt>
                <c:pt idx="93">
                  <c:v>1.339</c:v>
                </c:pt>
                <c:pt idx="94">
                  <c:v>1.4430000000000001</c:v>
                </c:pt>
                <c:pt idx="95">
                  <c:v>1.4750000000000001</c:v>
                </c:pt>
                <c:pt idx="96">
                  <c:v>1.484</c:v>
                </c:pt>
                <c:pt idx="97">
                  <c:v>1.603</c:v>
                </c:pt>
                <c:pt idx="98">
                  <c:v>1.607</c:v>
                </c:pt>
                <c:pt idx="99">
                  <c:v>1.6</c:v>
                </c:pt>
                <c:pt idx="100">
                  <c:v>1.64</c:v>
                </c:pt>
                <c:pt idx="101">
                  <c:v>1.631</c:v>
                </c:pt>
                <c:pt idx="102">
                  <c:v>1.6879999999999999</c:v>
                </c:pt>
                <c:pt idx="103">
                  <c:v>1.736</c:v>
                </c:pt>
                <c:pt idx="104">
                  <c:v>1.756</c:v>
                </c:pt>
                <c:pt idx="105">
                  <c:v>1.823</c:v>
                </c:pt>
                <c:pt idx="106">
                  <c:v>1.899</c:v>
                </c:pt>
                <c:pt idx="107">
                  <c:v>1.984</c:v>
                </c:pt>
                <c:pt idx="108">
                  <c:v>2.0510000000000002</c:v>
                </c:pt>
                <c:pt idx="109">
                  <c:v>2.0880000000000001</c:v>
                </c:pt>
                <c:pt idx="110">
                  <c:v>2.1589999999999998</c:v>
                </c:pt>
                <c:pt idx="111">
                  <c:v>2.2200000000000002</c:v>
                </c:pt>
                <c:pt idx="112">
                  <c:v>2.0640000000000001</c:v>
                </c:pt>
                <c:pt idx="113">
                  <c:v>2.1240000000000001</c:v>
                </c:pt>
                <c:pt idx="114">
                  <c:v>2.14</c:v>
                </c:pt>
                <c:pt idx="115">
                  <c:v>2.2429999999999999</c:v>
                </c:pt>
                <c:pt idx="116">
                  <c:v>2.3159999999999998</c:v>
                </c:pt>
                <c:pt idx="117">
                  <c:v>2.367</c:v>
                </c:pt>
                <c:pt idx="118">
                  <c:v>2.427</c:v>
                </c:pt>
                <c:pt idx="119">
                  <c:v>2.552</c:v>
                </c:pt>
                <c:pt idx="120">
                  <c:v>2.5990000000000002</c:v>
                </c:pt>
                <c:pt idx="121">
                  <c:v>2.6829999999999998</c:v>
                </c:pt>
                <c:pt idx="122">
                  <c:v>2.6880000000000002</c:v>
                </c:pt>
                <c:pt idx="123">
                  <c:v>2.6949999999999998</c:v>
                </c:pt>
                <c:pt idx="124">
                  <c:v>2.7309999999999999</c:v>
                </c:pt>
                <c:pt idx="125">
                  <c:v>2.7389999999999999</c:v>
                </c:pt>
                <c:pt idx="126">
                  <c:v>2.8559999999999999</c:v>
                </c:pt>
                <c:pt idx="127">
                  <c:v>2.887</c:v>
                </c:pt>
                <c:pt idx="128">
                  <c:v>3.016</c:v>
                </c:pt>
                <c:pt idx="129">
                  <c:v>3.1709999999999998</c:v>
                </c:pt>
                <c:pt idx="130">
                  <c:v>3.2749999999999999</c:v>
                </c:pt>
                <c:pt idx="131">
                  <c:v>3.2440000000000002</c:v>
                </c:pt>
                <c:pt idx="132">
                  <c:v>3.1829999999999998</c:v>
                </c:pt>
                <c:pt idx="133">
                  <c:v>3.2589999999999999</c:v>
                </c:pt>
                <c:pt idx="134">
                  <c:v>3.3879999999999999</c:v>
                </c:pt>
                <c:pt idx="135">
                  <c:v>3.387</c:v>
                </c:pt>
                <c:pt idx="136">
                  <c:v>3.4870000000000001</c:v>
                </c:pt>
                <c:pt idx="137">
                  <c:v>3.6560000000000001</c:v>
                </c:pt>
                <c:pt idx="138">
                  <c:v>3.7869999999999999</c:v>
                </c:pt>
                <c:pt idx="139">
                  <c:v>3.8719999999999999</c:v>
                </c:pt>
                <c:pt idx="140">
                  <c:v>3.8639999999999999</c:v>
                </c:pt>
                <c:pt idx="141">
                  <c:v>3.8479999999999999</c:v>
                </c:pt>
                <c:pt idx="142">
                  <c:v>3.972</c:v>
                </c:pt>
                <c:pt idx="143">
                  <c:v>4.008</c:v>
                </c:pt>
                <c:pt idx="144">
                  <c:v>4.1070000000000002</c:v>
                </c:pt>
                <c:pt idx="145">
                  <c:v>4.2519999999999998</c:v>
                </c:pt>
                <c:pt idx="146">
                  <c:v>4.4240000000000004</c:v>
                </c:pt>
                <c:pt idx="147">
                  <c:v>4.508</c:v>
                </c:pt>
                <c:pt idx="148">
                  <c:v>4.5</c:v>
                </c:pt>
                <c:pt idx="149">
                  <c:v>4.508</c:v>
                </c:pt>
                <c:pt idx="150">
                  <c:v>4.5389999999999997</c:v>
                </c:pt>
                <c:pt idx="151">
                  <c:v>4.6230000000000002</c:v>
                </c:pt>
                <c:pt idx="152">
                  <c:v>4.7519999999999998</c:v>
                </c:pt>
                <c:pt idx="153">
                  <c:v>4.9550000000000001</c:v>
                </c:pt>
                <c:pt idx="154">
                  <c:v>5.1120000000000001</c:v>
                </c:pt>
                <c:pt idx="155">
                  <c:v>5.0869999999999997</c:v>
                </c:pt>
                <c:pt idx="156">
                  <c:v>5.1029999999999998</c:v>
                </c:pt>
                <c:pt idx="157">
                  <c:v>5.2519999999999998</c:v>
                </c:pt>
                <c:pt idx="158">
                  <c:v>5.3</c:v>
                </c:pt>
                <c:pt idx="159">
                  <c:v>5.4749999999999996</c:v>
                </c:pt>
                <c:pt idx="160">
                  <c:v>5.6559999999999997</c:v>
                </c:pt>
                <c:pt idx="161">
                  <c:v>5.8280000000000003</c:v>
                </c:pt>
                <c:pt idx="162">
                  <c:v>5.74</c:v>
                </c:pt>
                <c:pt idx="163">
                  <c:v>5.7439999999999998</c:v>
                </c:pt>
                <c:pt idx="164">
                  <c:v>5.8319999999999999</c:v>
                </c:pt>
                <c:pt idx="165">
                  <c:v>5.9550000000000001</c:v>
                </c:pt>
                <c:pt idx="166">
                  <c:v>6.1840000000000002</c:v>
                </c:pt>
                <c:pt idx="167">
                  <c:v>6.4269999999999996</c:v>
                </c:pt>
                <c:pt idx="168">
                  <c:v>6.36</c:v>
                </c:pt>
                <c:pt idx="169">
                  <c:v>6.3550000000000004</c:v>
                </c:pt>
                <c:pt idx="170">
                  <c:v>6.4669999999999996</c:v>
                </c:pt>
                <c:pt idx="171">
                  <c:v>6.68</c:v>
                </c:pt>
                <c:pt idx="172">
                  <c:v>6.9669999999999996</c:v>
                </c:pt>
                <c:pt idx="173">
                  <c:v>6.9320000000000004</c:v>
                </c:pt>
                <c:pt idx="174">
                  <c:v>6.9029999999999996</c:v>
                </c:pt>
                <c:pt idx="175">
                  <c:v>7.0149999999999997</c:v>
                </c:pt>
                <c:pt idx="176">
                  <c:v>7.1440000000000001</c:v>
                </c:pt>
                <c:pt idx="177">
                  <c:v>7.4119999999999999</c:v>
                </c:pt>
                <c:pt idx="178">
                  <c:v>7.7229999999999999</c:v>
                </c:pt>
                <c:pt idx="179">
                  <c:v>7.5919999999999996</c:v>
                </c:pt>
                <c:pt idx="180">
                  <c:v>7.6589999999999998</c:v>
                </c:pt>
                <c:pt idx="181">
                  <c:v>7.72</c:v>
                </c:pt>
                <c:pt idx="182">
                  <c:v>8.0960000000000001</c:v>
                </c:pt>
                <c:pt idx="183">
                  <c:v>8.36</c:v>
                </c:pt>
                <c:pt idx="184">
                  <c:v>8.2520000000000007</c:v>
                </c:pt>
                <c:pt idx="185">
                  <c:v>8.2520000000000007</c:v>
                </c:pt>
                <c:pt idx="186">
                  <c:v>8.3000000000000007</c:v>
                </c:pt>
                <c:pt idx="187">
                  <c:v>8.7040000000000006</c:v>
                </c:pt>
                <c:pt idx="188">
                  <c:v>9.0120000000000005</c:v>
                </c:pt>
                <c:pt idx="189">
                  <c:v>8.8480000000000008</c:v>
                </c:pt>
                <c:pt idx="190">
                  <c:v>8.7029999999999994</c:v>
                </c:pt>
                <c:pt idx="191">
                  <c:v>8.843</c:v>
                </c:pt>
                <c:pt idx="192">
                  <c:v>9.375</c:v>
                </c:pt>
                <c:pt idx="193">
                  <c:v>9.2919999999999998</c:v>
                </c:pt>
                <c:pt idx="194">
                  <c:v>9.2639999999999993</c:v>
                </c:pt>
                <c:pt idx="195">
                  <c:v>9.391</c:v>
                </c:pt>
                <c:pt idx="196">
                  <c:v>9.7789999999999999</c:v>
                </c:pt>
                <c:pt idx="197">
                  <c:v>9.9109999999999996</c:v>
                </c:pt>
                <c:pt idx="198">
                  <c:v>9.7880000000000003</c:v>
                </c:pt>
                <c:pt idx="199">
                  <c:v>10.023999999999999</c:v>
                </c:pt>
                <c:pt idx="200">
                  <c:v>10.712</c:v>
                </c:pt>
                <c:pt idx="201">
                  <c:v>10.792</c:v>
                </c:pt>
                <c:pt idx="202">
                  <c:v>10.9</c:v>
                </c:pt>
                <c:pt idx="203">
                  <c:v>11.028</c:v>
                </c:pt>
                <c:pt idx="204">
                  <c:v>11.211</c:v>
                </c:pt>
                <c:pt idx="205">
                  <c:v>11.375</c:v>
                </c:pt>
                <c:pt idx="206">
                  <c:v>11.5</c:v>
                </c:pt>
                <c:pt idx="207">
                  <c:v>11.702999999999999</c:v>
                </c:pt>
                <c:pt idx="208">
                  <c:v>11.864000000000001</c:v>
                </c:pt>
                <c:pt idx="209">
                  <c:v>11.991</c:v>
                </c:pt>
                <c:pt idx="210">
                  <c:v>12.188000000000001</c:v>
                </c:pt>
                <c:pt idx="211">
                  <c:v>12.032</c:v>
                </c:pt>
                <c:pt idx="212">
                  <c:v>12.127000000000001</c:v>
                </c:pt>
                <c:pt idx="213">
                  <c:v>12.352</c:v>
                </c:pt>
                <c:pt idx="214">
                  <c:v>12.512</c:v>
                </c:pt>
                <c:pt idx="215">
                  <c:v>12.62</c:v>
                </c:pt>
                <c:pt idx="216">
                  <c:v>12.847</c:v>
                </c:pt>
                <c:pt idx="217">
                  <c:v>13.015000000000001</c:v>
                </c:pt>
                <c:pt idx="218">
                  <c:v>13.207000000000001</c:v>
                </c:pt>
                <c:pt idx="219">
                  <c:v>13.375999999999999</c:v>
                </c:pt>
                <c:pt idx="220">
                  <c:v>13.536</c:v>
                </c:pt>
                <c:pt idx="221">
                  <c:v>13.728</c:v>
                </c:pt>
                <c:pt idx="222">
                  <c:v>13.895</c:v>
                </c:pt>
                <c:pt idx="223">
                  <c:v>14.055999999999999</c:v>
                </c:pt>
                <c:pt idx="224">
                  <c:v>14.272</c:v>
                </c:pt>
                <c:pt idx="225">
                  <c:v>14.436</c:v>
                </c:pt>
                <c:pt idx="226">
                  <c:v>14.635</c:v>
                </c:pt>
                <c:pt idx="227">
                  <c:v>15.348000000000001</c:v>
                </c:pt>
                <c:pt idx="228">
                  <c:v>15.414999999999999</c:v>
                </c:pt>
                <c:pt idx="229">
                  <c:v>15.628</c:v>
                </c:pt>
                <c:pt idx="230">
                  <c:v>15.811</c:v>
                </c:pt>
                <c:pt idx="231">
                  <c:v>16.055</c:v>
                </c:pt>
                <c:pt idx="232">
                  <c:v>16.084</c:v>
                </c:pt>
                <c:pt idx="233">
                  <c:v>16.16</c:v>
                </c:pt>
                <c:pt idx="234">
                  <c:v>16.388000000000002</c:v>
                </c:pt>
                <c:pt idx="235">
                  <c:v>16.588000000000001</c:v>
                </c:pt>
                <c:pt idx="236">
                  <c:v>16.791</c:v>
                </c:pt>
                <c:pt idx="237">
                  <c:v>16.978999999999999</c:v>
                </c:pt>
                <c:pt idx="238">
                  <c:v>17.216000000000001</c:v>
                </c:pt>
                <c:pt idx="239">
                  <c:v>17.414999999999999</c:v>
                </c:pt>
                <c:pt idx="240">
                  <c:v>17.631</c:v>
                </c:pt>
                <c:pt idx="241">
                  <c:v>17.835999999999999</c:v>
                </c:pt>
                <c:pt idx="242">
                  <c:v>18.012</c:v>
                </c:pt>
                <c:pt idx="243">
                  <c:v>18.312000000000001</c:v>
                </c:pt>
                <c:pt idx="244">
                  <c:v>18.463999999999999</c:v>
                </c:pt>
                <c:pt idx="245">
                  <c:v>18.748000000000001</c:v>
                </c:pt>
                <c:pt idx="246">
                  <c:v>18.890999999999998</c:v>
                </c:pt>
                <c:pt idx="247">
                  <c:v>19.175000000000001</c:v>
                </c:pt>
                <c:pt idx="248">
                  <c:v>19.411000000000001</c:v>
                </c:pt>
                <c:pt idx="249">
                  <c:v>19.638999999999999</c:v>
                </c:pt>
                <c:pt idx="250">
                  <c:v>19.863</c:v>
                </c:pt>
                <c:pt idx="251">
                  <c:v>20.146999999999998</c:v>
                </c:pt>
                <c:pt idx="252">
                  <c:v>20.338999999999999</c:v>
                </c:pt>
                <c:pt idx="253">
                  <c:v>20.524000000000001</c:v>
                </c:pt>
                <c:pt idx="254">
                  <c:v>20.768000000000001</c:v>
                </c:pt>
                <c:pt idx="255">
                  <c:v>20.972000000000001</c:v>
                </c:pt>
                <c:pt idx="256">
                  <c:v>21.259</c:v>
                </c:pt>
                <c:pt idx="257">
                  <c:v>21.466999999999999</c:v>
                </c:pt>
                <c:pt idx="258">
                  <c:v>21.704000000000001</c:v>
                </c:pt>
                <c:pt idx="259">
                  <c:v>21.884</c:v>
                </c:pt>
                <c:pt idx="260">
                  <c:v>22.04</c:v>
                </c:pt>
                <c:pt idx="261">
                  <c:v>22.234999999999999</c:v>
                </c:pt>
                <c:pt idx="262">
                  <c:v>22.391999999999999</c:v>
                </c:pt>
                <c:pt idx="263">
                  <c:v>22.658999999999999</c:v>
                </c:pt>
                <c:pt idx="264">
                  <c:v>22.914999999999999</c:v>
                </c:pt>
                <c:pt idx="265">
                  <c:v>23.183</c:v>
                </c:pt>
                <c:pt idx="266">
                  <c:v>23.456</c:v>
                </c:pt>
                <c:pt idx="267">
                  <c:v>23.702999999999999</c:v>
                </c:pt>
                <c:pt idx="268">
                  <c:v>23.971</c:v>
                </c:pt>
                <c:pt idx="269">
                  <c:v>24.256</c:v>
                </c:pt>
                <c:pt idx="270">
                  <c:v>24.530999999999999</c:v>
                </c:pt>
                <c:pt idx="271">
                  <c:v>24.795999999999999</c:v>
                </c:pt>
                <c:pt idx="272">
                  <c:v>25.050999999999998</c:v>
                </c:pt>
                <c:pt idx="273">
                  <c:v>25.318999999999999</c:v>
                </c:pt>
                <c:pt idx="274">
                  <c:v>25.619</c:v>
                </c:pt>
                <c:pt idx="275">
                  <c:v>25.902999999999999</c:v>
                </c:pt>
                <c:pt idx="276">
                  <c:v>26.184000000000001</c:v>
                </c:pt>
                <c:pt idx="277">
                  <c:v>26.483000000000001</c:v>
                </c:pt>
                <c:pt idx="278">
                  <c:v>26.788</c:v>
                </c:pt>
                <c:pt idx="279">
                  <c:v>26.971</c:v>
                </c:pt>
                <c:pt idx="280">
                  <c:v>27.228000000000002</c:v>
                </c:pt>
                <c:pt idx="281">
                  <c:v>27.527999999999999</c:v>
                </c:pt>
                <c:pt idx="282">
                  <c:v>27.844000000000001</c:v>
                </c:pt>
                <c:pt idx="283">
                  <c:v>28.111000000000001</c:v>
                </c:pt>
                <c:pt idx="284">
                  <c:v>28.448</c:v>
                </c:pt>
                <c:pt idx="285">
                  <c:v>28.763999999999999</c:v>
                </c:pt>
                <c:pt idx="286">
                  <c:v>29.039000000000001</c:v>
                </c:pt>
                <c:pt idx="287">
                  <c:v>29.327000000000002</c:v>
                </c:pt>
                <c:pt idx="288">
                  <c:v>29.675000000000001</c:v>
                </c:pt>
                <c:pt idx="289">
                  <c:v>29.956</c:v>
                </c:pt>
                <c:pt idx="290">
                  <c:v>30.231000000000002</c:v>
                </c:pt>
                <c:pt idx="291">
                  <c:v>30.6</c:v>
                </c:pt>
                <c:pt idx="292">
                  <c:v>30.975000000000001</c:v>
                </c:pt>
                <c:pt idx="293">
                  <c:v>31.279</c:v>
                </c:pt>
                <c:pt idx="294">
                  <c:v>31.603999999999999</c:v>
                </c:pt>
                <c:pt idx="295">
                  <c:v>31.931999999999999</c:v>
                </c:pt>
                <c:pt idx="296">
                  <c:v>32.271000000000001</c:v>
                </c:pt>
                <c:pt idx="297">
                  <c:v>32.582999999999998</c:v>
                </c:pt>
                <c:pt idx="298">
                  <c:v>32.906999999999996</c:v>
                </c:pt>
                <c:pt idx="299">
                  <c:v>33.256</c:v>
                </c:pt>
                <c:pt idx="300">
                  <c:v>33.598999999999997</c:v>
                </c:pt>
                <c:pt idx="301">
                  <c:v>33.972000000000001</c:v>
                </c:pt>
                <c:pt idx="302">
                  <c:v>34.295000000000002</c:v>
                </c:pt>
                <c:pt idx="303">
                  <c:v>34.619</c:v>
                </c:pt>
                <c:pt idx="304">
                  <c:v>34.988</c:v>
                </c:pt>
                <c:pt idx="305">
                  <c:v>35.354999999999997</c:v>
                </c:pt>
                <c:pt idx="306">
                  <c:v>35.695</c:v>
                </c:pt>
                <c:pt idx="307">
                  <c:v>36.027000000000001</c:v>
                </c:pt>
                <c:pt idx="308">
                  <c:v>36.411999999999999</c:v>
                </c:pt>
                <c:pt idx="309">
                  <c:v>36.768000000000001</c:v>
                </c:pt>
                <c:pt idx="310">
                  <c:v>37.103999999999999</c:v>
                </c:pt>
                <c:pt idx="311">
                  <c:v>37.503</c:v>
                </c:pt>
                <c:pt idx="312">
                  <c:v>37.840000000000003</c:v>
                </c:pt>
                <c:pt idx="313">
                  <c:v>38.204000000000001</c:v>
                </c:pt>
                <c:pt idx="314">
                  <c:v>39.067999999999998</c:v>
                </c:pt>
                <c:pt idx="315">
                  <c:v>39.316000000000003</c:v>
                </c:pt>
                <c:pt idx="316">
                  <c:v>39.787999999999997</c:v>
                </c:pt>
                <c:pt idx="317">
                  <c:v>40.203000000000003</c:v>
                </c:pt>
                <c:pt idx="318">
                  <c:v>40.587000000000003</c:v>
                </c:pt>
                <c:pt idx="319">
                  <c:v>41.003</c:v>
                </c:pt>
                <c:pt idx="320">
                  <c:v>41.423000000000002</c:v>
                </c:pt>
                <c:pt idx="321">
                  <c:v>41.819000000000003</c:v>
                </c:pt>
                <c:pt idx="322">
                  <c:v>42.183999999999997</c:v>
                </c:pt>
                <c:pt idx="323">
                  <c:v>42.612000000000002</c:v>
                </c:pt>
                <c:pt idx="324">
                  <c:v>43.058999999999997</c:v>
                </c:pt>
                <c:pt idx="325">
                  <c:v>43.482999999999997</c:v>
                </c:pt>
                <c:pt idx="326">
                  <c:v>43.904000000000003</c:v>
                </c:pt>
                <c:pt idx="327">
                  <c:v>44.344000000000001</c:v>
                </c:pt>
                <c:pt idx="328">
                  <c:v>44.811</c:v>
                </c:pt>
                <c:pt idx="329">
                  <c:v>45.298999999999999</c:v>
                </c:pt>
                <c:pt idx="330">
                  <c:v>45.747999999999998</c:v>
                </c:pt>
                <c:pt idx="331">
                  <c:v>46.167999999999999</c:v>
                </c:pt>
                <c:pt idx="332">
                  <c:v>46.622999999999998</c:v>
                </c:pt>
                <c:pt idx="333">
                  <c:v>47.067</c:v>
                </c:pt>
                <c:pt idx="334">
                  <c:v>47.564</c:v>
                </c:pt>
                <c:pt idx="335">
                  <c:v>47.978999999999999</c:v>
                </c:pt>
                <c:pt idx="336">
                  <c:v>48.215000000000003</c:v>
                </c:pt>
                <c:pt idx="337">
                  <c:v>48.572000000000003</c:v>
                </c:pt>
                <c:pt idx="338">
                  <c:v>49.304000000000002</c:v>
                </c:pt>
                <c:pt idx="339">
                  <c:v>49.787999999999997</c:v>
                </c:pt>
                <c:pt idx="340">
                  <c:v>50.195</c:v>
                </c:pt>
                <c:pt idx="341">
                  <c:v>50.648000000000003</c:v>
                </c:pt>
                <c:pt idx="342">
                  <c:v>51.084000000000003</c:v>
                </c:pt>
                <c:pt idx="343">
                  <c:v>51.7</c:v>
                </c:pt>
                <c:pt idx="344">
                  <c:v>52.148000000000003</c:v>
                </c:pt>
                <c:pt idx="345">
                  <c:v>52.622999999999998</c:v>
                </c:pt>
                <c:pt idx="346">
                  <c:v>53.058999999999997</c:v>
                </c:pt>
                <c:pt idx="347">
                  <c:v>53.603999999999999</c:v>
                </c:pt>
                <c:pt idx="348">
                  <c:v>53.908000000000001</c:v>
                </c:pt>
                <c:pt idx="349">
                  <c:v>54.456000000000003</c:v>
                </c:pt>
                <c:pt idx="350">
                  <c:v>54.927</c:v>
                </c:pt>
                <c:pt idx="351">
                  <c:v>55.384</c:v>
                </c:pt>
                <c:pt idx="352">
                  <c:v>55.8</c:v>
                </c:pt>
                <c:pt idx="353">
                  <c:v>56.304000000000002</c:v>
                </c:pt>
                <c:pt idx="354">
                  <c:v>56.704000000000001</c:v>
                </c:pt>
                <c:pt idx="355">
                  <c:v>57.235999999999997</c:v>
                </c:pt>
                <c:pt idx="356">
                  <c:v>57.439</c:v>
                </c:pt>
                <c:pt idx="357">
                  <c:v>58.039000000000001</c:v>
                </c:pt>
                <c:pt idx="358">
                  <c:v>58.436</c:v>
                </c:pt>
                <c:pt idx="359">
                  <c:v>59.027999999999999</c:v>
                </c:pt>
                <c:pt idx="360">
                  <c:v>59.466999999999999</c:v>
                </c:pt>
                <c:pt idx="361">
                  <c:v>59.996000000000002</c:v>
                </c:pt>
                <c:pt idx="362">
                  <c:v>60.404000000000003</c:v>
                </c:pt>
                <c:pt idx="363">
                  <c:v>60.88</c:v>
                </c:pt>
                <c:pt idx="364">
                  <c:v>61.44</c:v>
                </c:pt>
                <c:pt idx="365">
                  <c:v>61.915999999999997</c:v>
                </c:pt>
                <c:pt idx="366">
                  <c:v>62.411999999999999</c:v>
                </c:pt>
                <c:pt idx="367">
                  <c:v>62.975000000000001</c:v>
                </c:pt>
                <c:pt idx="368">
                  <c:v>63.435000000000002</c:v>
                </c:pt>
                <c:pt idx="369">
                  <c:v>63.935000000000002</c:v>
                </c:pt>
                <c:pt idx="370">
                  <c:v>64.471999999999994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4AA-46BE-8C23-270A6C9950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 approach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88900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Sheet1!$A$2:$A$5001</c:f>
              <c:numCache>
                <c:formatCode>General</c:formatCode>
                <c:ptCount val="5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1562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1761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  <c:pt idx="1820">
                  <c:v>1821</c:v>
                </c:pt>
                <c:pt idx="1821">
                  <c:v>1822</c:v>
                </c:pt>
                <c:pt idx="1822">
                  <c:v>1823</c:v>
                </c:pt>
                <c:pt idx="1823">
                  <c:v>1824</c:v>
                </c:pt>
                <c:pt idx="1824">
                  <c:v>1825</c:v>
                </c:pt>
                <c:pt idx="1825">
                  <c:v>1826</c:v>
                </c:pt>
                <c:pt idx="1826">
                  <c:v>1827</c:v>
                </c:pt>
                <c:pt idx="1827">
                  <c:v>1828</c:v>
                </c:pt>
                <c:pt idx="1828">
                  <c:v>1829</c:v>
                </c:pt>
                <c:pt idx="1829">
                  <c:v>1830</c:v>
                </c:pt>
                <c:pt idx="1830">
                  <c:v>1831</c:v>
                </c:pt>
                <c:pt idx="1831">
                  <c:v>1832</c:v>
                </c:pt>
                <c:pt idx="1832">
                  <c:v>1833</c:v>
                </c:pt>
                <c:pt idx="1833">
                  <c:v>1834</c:v>
                </c:pt>
                <c:pt idx="1834">
                  <c:v>1835</c:v>
                </c:pt>
                <c:pt idx="1835">
                  <c:v>1836</c:v>
                </c:pt>
                <c:pt idx="1836">
                  <c:v>1837</c:v>
                </c:pt>
                <c:pt idx="1837">
                  <c:v>1838</c:v>
                </c:pt>
                <c:pt idx="1838">
                  <c:v>1839</c:v>
                </c:pt>
                <c:pt idx="1839">
                  <c:v>1840</c:v>
                </c:pt>
                <c:pt idx="1840">
                  <c:v>1841</c:v>
                </c:pt>
                <c:pt idx="1841">
                  <c:v>1842</c:v>
                </c:pt>
                <c:pt idx="1842">
                  <c:v>1843</c:v>
                </c:pt>
                <c:pt idx="1843">
                  <c:v>1844</c:v>
                </c:pt>
                <c:pt idx="1844">
                  <c:v>1845</c:v>
                </c:pt>
                <c:pt idx="1845">
                  <c:v>1846</c:v>
                </c:pt>
                <c:pt idx="1846">
                  <c:v>1847</c:v>
                </c:pt>
                <c:pt idx="1847">
                  <c:v>1848</c:v>
                </c:pt>
                <c:pt idx="1848">
                  <c:v>1849</c:v>
                </c:pt>
                <c:pt idx="1849">
                  <c:v>1850</c:v>
                </c:pt>
                <c:pt idx="1850">
                  <c:v>1851</c:v>
                </c:pt>
                <c:pt idx="1851">
                  <c:v>1852</c:v>
                </c:pt>
                <c:pt idx="1852">
                  <c:v>1853</c:v>
                </c:pt>
                <c:pt idx="1853">
                  <c:v>1854</c:v>
                </c:pt>
                <c:pt idx="1854">
                  <c:v>1855</c:v>
                </c:pt>
                <c:pt idx="1855">
                  <c:v>1856</c:v>
                </c:pt>
                <c:pt idx="1856">
                  <c:v>1857</c:v>
                </c:pt>
                <c:pt idx="1857">
                  <c:v>1858</c:v>
                </c:pt>
                <c:pt idx="1858">
                  <c:v>1859</c:v>
                </c:pt>
                <c:pt idx="1859">
                  <c:v>1860</c:v>
                </c:pt>
                <c:pt idx="1860">
                  <c:v>1861</c:v>
                </c:pt>
                <c:pt idx="1861">
                  <c:v>1862</c:v>
                </c:pt>
                <c:pt idx="1862">
                  <c:v>1863</c:v>
                </c:pt>
                <c:pt idx="1863">
                  <c:v>1864</c:v>
                </c:pt>
                <c:pt idx="1864">
                  <c:v>1865</c:v>
                </c:pt>
                <c:pt idx="1865">
                  <c:v>1866</c:v>
                </c:pt>
                <c:pt idx="1866">
                  <c:v>1867</c:v>
                </c:pt>
                <c:pt idx="1867">
                  <c:v>1868</c:v>
                </c:pt>
                <c:pt idx="1868">
                  <c:v>1869</c:v>
                </c:pt>
                <c:pt idx="1869">
                  <c:v>1870</c:v>
                </c:pt>
                <c:pt idx="1870">
                  <c:v>1871</c:v>
                </c:pt>
                <c:pt idx="1871">
                  <c:v>1872</c:v>
                </c:pt>
                <c:pt idx="1872">
                  <c:v>1873</c:v>
                </c:pt>
                <c:pt idx="1873">
                  <c:v>1874</c:v>
                </c:pt>
                <c:pt idx="1874">
                  <c:v>1875</c:v>
                </c:pt>
                <c:pt idx="1875">
                  <c:v>1876</c:v>
                </c:pt>
                <c:pt idx="1876">
                  <c:v>1877</c:v>
                </c:pt>
                <c:pt idx="1877">
                  <c:v>1878</c:v>
                </c:pt>
                <c:pt idx="1878">
                  <c:v>1879</c:v>
                </c:pt>
                <c:pt idx="1879">
                  <c:v>1880</c:v>
                </c:pt>
                <c:pt idx="1880">
                  <c:v>1881</c:v>
                </c:pt>
                <c:pt idx="1881">
                  <c:v>1882</c:v>
                </c:pt>
                <c:pt idx="1882">
                  <c:v>1883</c:v>
                </c:pt>
                <c:pt idx="1883">
                  <c:v>1884</c:v>
                </c:pt>
                <c:pt idx="1884">
                  <c:v>1885</c:v>
                </c:pt>
                <c:pt idx="1885">
                  <c:v>1886</c:v>
                </c:pt>
                <c:pt idx="1886">
                  <c:v>1887</c:v>
                </c:pt>
                <c:pt idx="1887">
                  <c:v>1888</c:v>
                </c:pt>
                <c:pt idx="1888">
                  <c:v>1889</c:v>
                </c:pt>
                <c:pt idx="1889">
                  <c:v>1890</c:v>
                </c:pt>
                <c:pt idx="1890">
                  <c:v>1891</c:v>
                </c:pt>
                <c:pt idx="1891">
                  <c:v>1892</c:v>
                </c:pt>
                <c:pt idx="1892">
                  <c:v>1893</c:v>
                </c:pt>
                <c:pt idx="1893">
                  <c:v>1894</c:v>
                </c:pt>
                <c:pt idx="1894">
                  <c:v>1895</c:v>
                </c:pt>
                <c:pt idx="1895">
                  <c:v>1896</c:v>
                </c:pt>
                <c:pt idx="1896">
                  <c:v>1897</c:v>
                </c:pt>
                <c:pt idx="1897">
                  <c:v>1898</c:v>
                </c:pt>
                <c:pt idx="1898">
                  <c:v>1899</c:v>
                </c:pt>
                <c:pt idx="1899">
                  <c:v>1900</c:v>
                </c:pt>
                <c:pt idx="1900">
                  <c:v>1901</c:v>
                </c:pt>
                <c:pt idx="1901">
                  <c:v>1902</c:v>
                </c:pt>
                <c:pt idx="1902">
                  <c:v>1903</c:v>
                </c:pt>
                <c:pt idx="1903">
                  <c:v>1904</c:v>
                </c:pt>
                <c:pt idx="1904">
                  <c:v>1905</c:v>
                </c:pt>
                <c:pt idx="1905">
                  <c:v>1906</c:v>
                </c:pt>
                <c:pt idx="1906">
                  <c:v>1907</c:v>
                </c:pt>
                <c:pt idx="1907">
                  <c:v>1908</c:v>
                </c:pt>
                <c:pt idx="1908">
                  <c:v>1909</c:v>
                </c:pt>
                <c:pt idx="1909">
                  <c:v>1910</c:v>
                </c:pt>
                <c:pt idx="1910">
                  <c:v>1911</c:v>
                </c:pt>
                <c:pt idx="1911">
                  <c:v>1912</c:v>
                </c:pt>
                <c:pt idx="1912">
                  <c:v>1913</c:v>
                </c:pt>
                <c:pt idx="1913">
                  <c:v>1914</c:v>
                </c:pt>
                <c:pt idx="1914">
                  <c:v>1915</c:v>
                </c:pt>
                <c:pt idx="1915">
                  <c:v>1916</c:v>
                </c:pt>
                <c:pt idx="1916">
                  <c:v>1917</c:v>
                </c:pt>
                <c:pt idx="1917">
                  <c:v>1918</c:v>
                </c:pt>
                <c:pt idx="1918">
                  <c:v>1919</c:v>
                </c:pt>
                <c:pt idx="1919">
                  <c:v>1920</c:v>
                </c:pt>
                <c:pt idx="1920">
                  <c:v>1921</c:v>
                </c:pt>
                <c:pt idx="1921">
                  <c:v>1922</c:v>
                </c:pt>
                <c:pt idx="1922">
                  <c:v>1923</c:v>
                </c:pt>
                <c:pt idx="1923">
                  <c:v>1924</c:v>
                </c:pt>
                <c:pt idx="1924">
                  <c:v>1925</c:v>
                </c:pt>
                <c:pt idx="1925">
                  <c:v>1926</c:v>
                </c:pt>
                <c:pt idx="1926">
                  <c:v>1927</c:v>
                </c:pt>
                <c:pt idx="1927">
                  <c:v>1928</c:v>
                </c:pt>
                <c:pt idx="1928">
                  <c:v>1929</c:v>
                </c:pt>
                <c:pt idx="1929">
                  <c:v>1930</c:v>
                </c:pt>
                <c:pt idx="1930">
                  <c:v>1931</c:v>
                </c:pt>
                <c:pt idx="1931">
                  <c:v>1932</c:v>
                </c:pt>
                <c:pt idx="1932">
                  <c:v>1933</c:v>
                </c:pt>
                <c:pt idx="1933">
                  <c:v>1934</c:v>
                </c:pt>
                <c:pt idx="1934">
                  <c:v>1935</c:v>
                </c:pt>
                <c:pt idx="1935">
                  <c:v>1936</c:v>
                </c:pt>
                <c:pt idx="1936">
                  <c:v>1937</c:v>
                </c:pt>
                <c:pt idx="1937">
                  <c:v>1938</c:v>
                </c:pt>
                <c:pt idx="1938">
                  <c:v>1939</c:v>
                </c:pt>
                <c:pt idx="1939">
                  <c:v>1940</c:v>
                </c:pt>
                <c:pt idx="1940">
                  <c:v>1941</c:v>
                </c:pt>
                <c:pt idx="1941">
                  <c:v>1942</c:v>
                </c:pt>
                <c:pt idx="1942">
                  <c:v>1943</c:v>
                </c:pt>
                <c:pt idx="1943">
                  <c:v>1944</c:v>
                </c:pt>
                <c:pt idx="1944">
                  <c:v>1945</c:v>
                </c:pt>
                <c:pt idx="1945">
                  <c:v>1946</c:v>
                </c:pt>
                <c:pt idx="1946">
                  <c:v>1947</c:v>
                </c:pt>
                <c:pt idx="1947">
                  <c:v>1948</c:v>
                </c:pt>
                <c:pt idx="1948">
                  <c:v>1949</c:v>
                </c:pt>
                <c:pt idx="1949">
                  <c:v>1950</c:v>
                </c:pt>
                <c:pt idx="1950">
                  <c:v>1951</c:v>
                </c:pt>
                <c:pt idx="1951">
                  <c:v>1952</c:v>
                </c:pt>
                <c:pt idx="1952">
                  <c:v>1953</c:v>
                </c:pt>
                <c:pt idx="1953">
                  <c:v>1954</c:v>
                </c:pt>
                <c:pt idx="1954">
                  <c:v>1955</c:v>
                </c:pt>
                <c:pt idx="1955">
                  <c:v>1956</c:v>
                </c:pt>
                <c:pt idx="1956">
                  <c:v>1957</c:v>
                </c:pt>
                <c:pt idx="1957">
                  <c:v>1958</c:v>
                </c:pt>
                <c:pt idx="1958">
                  <c:v>1959</c:v>
                </c:pt>
                <c:pt idx="1959">
                  <c:v>1960</c:v>
                </c:pt>
                <c:pt idx="1960">
                  <c:v>1961</c:v>
                </c:pt>
                <c:pt idx="1961">
                  <c:v>1962</c:v>
                </c:pt>
                <c:pt idx="1962">
                  <c:v>1963</c:v>
                </c:pt>
                <c:pt idx="1963">
                  <c:v>1964</c:v>
                </c:pt>
                <c:pt idx="1964">
                  <c:v>1965</c:v>
                </c:pt>
                <c:pt idx="1965">
                  <c:v>1966</c:v>
                </c:pt>
                <c:pt idx="1966">
                  <c:v>1967</c:v>
                </c:pt>
                <c:pt idx="1967">
                  <c:v>1968</c:v>
                </c:pt>
                <c:pt idx="1968">
                  <c:v>1969</c:v>
                </c:pt>
                <c:pt idx="1969">
                  <c:v>1970</c:v>
                </c:pt>
                <c:pt idx="1970">
                  <c:v>1971</c:v>
                </c:pt>
                <c:pt idx="1971">
                  <c:v>1972</c:v>
                </c:pt>
                <c:pt idx="1972">
                  <c:v>1973</c:v>
                </c:pt>
                <c:pt idx="1973">
                  <c:v>1974</c:v>
                </c:pt>
                <c:pt idx="1974">
                  <c:v>1975</c:v>
                </c:pt>
                <c:pt idx="1975">
                  <c:v>1976</c:v>
                </c:pt>
                <c:pt idx="1976">
                  <c:v>1977</c:v>
                </c:pt>
                <c:pt idx="1977">
                  <c:v>1978</c:v>
                </c:pt>
                <c:pt idx="1978">
                  <c:v>1979</c:v>
                </c:pt>
                <c:pt idx="1979">
                  <c:v>1980</c:v>
                </c:pt>
                <c:pt idx="1980">
                  <c:v>1981</c:v>
                </c:pt>
                <c:pt idx="1981">
                  <c:v>1982</c:v>
                </c:pt>
                <c:pt idx="1982">
                  <c:v>1983</c:v>
                </c:pt>
                <c:pt idx="1983">
                  <c:v>1984</c:v>
                </c:pt>
                <c:pt idx="1984">
                  <c:v>1985</c:v>
                </c:pt>
                <c:pt idx="1985">
                  <c:v>1986</c:v>
                </c:pt>
                <c:pt idx="1986">
                  <c:v>1987</c:v>
                </c:pt>
                <c:pt idx="1987">
                  <c:v>1988</c:v>
                </c:pt>
                <c:pt idx="1988">
                  <c:v>1989</c:v>
                </c:pt>
                <c:pt idx="1989">
                  <c:v>1990</c:v>
                </c:pt>
                <c:pt idx="1990">
                  <c:v>1991</c:v>
                </c:pt>
                <c:pt idx="1991">
                  <c:v>1992</c:v>
                </c:pt>
                <c:pt idx="1992">
                  <c:v>1993</c:v>
                </c:pt>
                <c:pt idx="1993">
                  <c:v>1994</c:v>
                </c:pt>
                <c:pt idx="1994">
                  <c:v>1995</c:v>
                </c:pt>
                <c:pt idx="1995">
                  <c:v>1996</c:v>
                </c:pt>
                <c:pt idx="1996">
                  <c:v>1997</c:v>
                </c:pt>
                <c:pt idx="1997">
                  <c:v>1998</c:v>
                </c:pt>
                <c:pt idx="1998">
                  <c:v>1999</c:v>
                </c:pt>
                <c:pt idx="1999">
                  <c:v>2000</c:v>
                </c:pt>
                <c:pt idx="2000">
                  <c:v>2001</c:v>
                </c:pt>
                <c:pt idx="2001">
                  <c:v>2002</c:v>
                </c:pt>
                <c:pt idx="2002">
                  <c:v>2003</c:v>
                </c:pt>
                <c:pt idx="2003">
                  <c:v>2004</c:v>
                </c:pt>
                <c:pt idx="2004">
                  <c:v>2005</c:v>
                </c:pt>
                <c:pt idx="2005">
                  <c:v>2006</c:v>
                </c:pt>
                <c:pt idx="2006">
                  <c:v>2007</c:v>
                </c:pt>
                <c:pt idx="2007">
                  <c:v>2008</c:v>
                </c:pt>
                <c:pt idx="2008">
                  <c:v>2009</c:v>
                </c:pt>
                <c:pt idx="2009">
                  <c:v>2010</c:v>
                </c:pt>
                <c:pt idx="2010">
                  <c:v>2011</c:v>
                </c:pt>
                <c:pt idx="2011">
                  <c:v>2012</c:v>
                </c:pt>
                <c:pt idx="2012">
                  <c:v>2013</c:v>
                </c:pt>
                <c:pt idx="2013">
                  <c:v>2014</c:v>
                </c:pt>
                <c:pt idx="2014">
                  <c:v>2015</c:v>
                </c:pt>
                <c:pt idx="2015">
                  <c:v>2016</c:v>
                </c:pt>
                <c:pt idx="2016">
                  <c:v>2017</c:v>
                </c:pt>
                <c:pt idx="2017">
                  <c:v>2018</c:v>
                </c:pt>
                <c:pt idx="2018">
                  <c:v>2019</c:v>
                </c:pt>
                <c:pt idx="2019">
                  <c:v>2020</c:v>
                </c:pt>
                <c:pt idx="2020">
                  <c:v>2021</c:v>
                </c:pt>
                <c:pt idx="2021">
                  <c:v>2022</c:v>
                </c:pt>
                <c:pt idx="2022">
                  <c:v>2023</c:v>
                </c:pt>
                <c:pt idx="2023">
                  <c:v>2024</c:v>
                </c:pt>
                <c:pt idx="2024">
                  <c:v>2025</c:v>
                </c:pt>
                <c:pt idx="2025">
                  <c:v>2026</c:v>
                </c:pt>
                <c:pt idx="2026">
                  <c:v>2027</c:v>
                </c:pt>
                <c:pt idx="2027">
                  <c:v>2028</c:v>
                </c:pt>
                <c:pt idx="2028">
                  <c:v>2029</c:v>
                </c:pt>
                <c:pt idx="2029">
                  <c:v>2030</c:v>
                </c:pt>
                <c:pt idx="2030">
                  <c:v>2031</c:v>
                </c:pt>
                <c:pt idx="2031">
                  <c:v>2032</c:v>
                </c:pt>
                <c:pt idx="2032">
                  <c:v>2033</c:v>
                </c:pt>
                <c:pt idx="2033">
                  <c:v>2034</c:v>
                </c:pt>
                <c:pt idx="2034">
                  <c:v>2035</c:v>
                </c:pt>
                <c:pt idx="2035">
                  <c:v>2036</c:v>
                </c:pt>
                <c:pt idx="2036">
                  <c:v>2037</c:v>
                </c:pt>
                <c:pt idx="2037">
                  <c:v>2038</c:v>
                </c:pt>
                <c:pt idx="2038">
                  <c:v>2039</c:v>
                </c:pt>
                <c:pt idx="2039">
                  <c:v>2040</c:v>
                </c:pt>
                <c:pt idx="2040">
                  <c:v>2041</c:v>
                </c:pt>
                <c:pt idx="2041">
                  <c:v>2042</c:v>
                </c:pt>
                <c:pt idx="2042">
                  <c:v>2043</c:v>
                </c:pt>
                <c:pt idx="2043">
                  <c:v>2044</c:v>
                </c:pt>
                <c:pt idx="2044">
                  <c:v>2045</c:v>
                </c:pt>
                <c:pt idx="2045">
                  <c:v>2046</c:v>
                </c:pt>
                <c:pt idx="2046">
                  <c:v>2047</c:v>
                </c:pt>
                <c:pt idx="2047">
                  <c:v>2048</c:v>
                </c:pt>
                <c:pt idx="2048">
                  <c:v>2049</c:v>
                </c:pt>
                <c:pt idx="2049">
                  <c:v>2050</c:v>
                </c:pt>
                <c:pt idx="2050">
                  <c:v>2051</c:v>
                </c:pt>
                <c:pt idx="2051">
                  <c:v>2052</c:v>
                </c:pt>
                <c:pt idx="2052">
                  <c:v>2053</c:v>
                </c:pt>
                <c:pt idx="2053">
                  <c:v>2054</c:v>
                </c:pt>
                <c:pt idx="2054">
                  <c:v>2055</c:v>
                </c:pt>
                <c:pt idx="2055">
                  <c:v>2056</c:v>
                </c:pt>
                <c:pt idx="2056">
                  <c:v>2057</c:v>
                </c:pt>
                <c:pt idx="2057">
                  <c:v>2058</c:v>
                </c:pt>
                <c:pt idx="2058">
                  <c:v>2059</c:v>
                </c:pt>
                <c:pt idx="2059">
                  <c:v>2060</c:v>
                </c:pt>
                <c:pt idx="2060">
                  <c:v>2061</c:v>
                </c:pt>
                <c:pt idx="2061">
                  <c:v>2062</c:v>
                </c:pt>
                <c:pt idx="2062">
                  <c:v>2063</c:v>
                </c:pt>
                <c:pt idx="2063">
                  <c:v>2064</c:v>
                </c:pt>
                <c:pt idx="2064">
                  <c:v>2065</c:v>
                </c:pt>
                <c:pt idx="2065">
                  <c:v>2066</c:v>
                </c:pt>
                <c:pt idx="2066">
                  <c:v>2067</c:v>
                </c:pt>
                <c:pt idx="2067">
                  <c:v>2068</c:v>
                </c:pt>
                <c:pt idx="2068">
                  <c:v>2069</c:v>
                </c:pt>
                <c:pt idx="2069">
                  <c:v>2070</c:v>
                </c:pt>
                <c:pt idx="2070">
                  <c:v>2071</c:v>
                </c:pt>
                <c:pt idx="2071">
                  <c:v>2072</c:v>
                </c:pt>
                <c:pt idx="2072">
                  <c:v>2073</c:v>
                </c:pt>
                <c:pt idx="2073">
                  <c:v>2074</c:v>
                </c:pt>
                <c:pt idx="2074">
                  <c:v>2075</c:v>
                </c:pt>
                <c:pt idx="2075">
                  <c:v>2076</c:v>
                </c:pt>
                <c:pt idx="2076">
                  <c:v>2077</c:v>
                </c:pt>
                <c:pt idx="2077">
                  <c:v>2078</c:v>
                </c:pt>
                <c:pt idx="2078">
                  <c:v>2079</c:v>
                </c:pt>
                <c:pt idx="2079">
                  <c:v>2080</c:v>
                </c:pt>
                <c:pt idx="2080">
                  <c:v>2081</c:v>
                </c:pt>
                <c:pt idx="2081">
                  <c:v>2082</c:v>
                </c:pt>
                <c:pt idx="2082">
                  <c:v>2083</c:v>
                </c:pt>
                <c:pt idx="2083">
                  <c:v>2084</c:v>
                </c:pt>
                <c:pt idx="2084">
                  <c:v>2085</c:v>
                </c:pt>
                <c:pt idx="2085">
                  <c:v>2086</c:v>
                </c:pt>
                <c:pt idx="2086">
                  <c:v>2087</c:v>
                </c:pt>
                <c:pt idx="2087">
                  <c:v>2088</c:v>
                </c:pt>
                <c:pt idx="2088">
                  <c:v>2089</c:v>
                </c:pt>
                <c:pt idx="2089">
                  <c:v>2090</c:v>
                </c:pt>
                <c:pt idx="2090">
                  <c:v>2091</c:v>
                </c:pt>
                <c:pt idx="2091">
                  <c:v>2092</c:v>
                </c:pt>
                <c:pt idx="2092">
                  <c:v>2093</c:v>
                </c:pt>
                <c:pt idx="2093">
                  <c:v>2094</c:v>
                </c:pt>
                <c:pt idx="2094">
                  <c:v>2095</c:v>
                </c:pt>
                <c:pt idx="2095">
                  <c:v>2096</c:v>
                </c:pt>
                <c:pt idx="2096">
                  <c:v>2097</c:v>
                </c:pt>
                <c:pt idx="2097">
                  <c:v>2098</c:v>
                </c:pt>
                <c:pt idx="2098">
                  <c:v>2099</c:v>
                </c:pt>
                <c:pt idx="2099">
                  <c:v>2100</c:v>
                </c:pt>
                <c:pt idx="2100">
                  <c:v>2101</c:v>
                </c:pt>
                <c:pt idx="2101">
                  <c:v>2102</c:v>
                </c:pt>
                <c:pt idx="2102">
                  <c:v>2103</c:v>
                </c:pt>
                <c:pt idx="2103">
                  <c:v>2104</c:v>
                </c:pt>
                <c:pt idx="2104">
                  <c:v>2105</c:v>
                </c:pt>
                <c:pt idx="2105">
                  <c:v>2106</c:v>
                </c:pt>
                <c:pt idx="2106">
                  <c:v>2107</c:v>
                </c:pt>
                <c:pt idx="2107">
                  <c:v>2108</c:v>
                </c:pt>
                <c:pt idx="2108">
                  <c:v>2109</c:v>
                </c:pt>
                <c:pt idx="2109">
                  <c:v>2110</c:v>
                </c:pt>
                <c:pt idx="2110">
                  <c:v>2111</c:v>
                </c:pt>
                <c:pt idx="2111">
                  <c:v>2112</c:v>
                </c:pt>
                <c:pt idx="2112">
                  <c:v>2113</c:v>
                </c:pt>
                <c:pt idx="2113">
                  <c:v>2114</c:v>
                </c:pt>
                <c:pt idx="2114">
                  <c:v>2115</c:v>
                </c:pt>
                <c:pt idx="2115">
                  <c:v>2116</c:v>
                </c:pt>
                <c:pt idx="2116">
                  <c:v>2117</c:v>
                </c:pt>
                <c:pt idx="2117">
                  <c:v>2118</c:v>
                </c:pt>
                <c:pt idx="2118">
                  <c:v>2119</c:v>
                </c:pt>
                <c:pt idx="2119">
                  <c:v>2120</c:v>
                </c:pt>
                <c:pt idx="2120">
                  <c:v>2121</c:v>
                </c:pt>
                <c:pt idx="2121">
                  <c:v>2122</c:v>
                </c:pt>
                <c:pt idx="2122">
                  <c:v>2123</c:v>
                </c:pt>
                <c:pt idx="2123">
                  <c:v>2124</c:v>
                </c:pt>
                <c:pt idx="2124">
                  <c:v>2125</c:v>
                </c:pt>
                <c:pt idx="2125">
                  <c:v>2126</c:v>
                </c:pt>
                <c:pt idx="2126">
                  <c:v>2127</c:v>
                </c:pt>
                <c:pt idx="2127">
                  <c:v>2128</c:v>
                </c:pt>
                <c:pt idx="2128">
                  <c:v>2129</c:v>
                </c:pt>
                <c:pt idx="2129">
                  <c:v>2130</c:v>
                </c:pt>
                <c:pt idx="2130">
                  <c:v>2131</c:v>
                </c:pt>
                <c:pt idx="2131">
                  <c:v>2132</c:v>
                </c:pt>
                <c:pt idx="2132">
                  <c:v>2133</c:v>
                </c:pt>
                <c:pt idx="2133">
                  <c:v>2134</c:v>
                </c:pt>
                <c:pt idx="2134">
                  <c:v>2135</c:v>
                </c:pt>
                <c:pt idx="2135">
                  <c:v>2136</c:v>
                </c:pt>
                <c:pt idx="2136">
                  <c:v>2137</c:v>
                </c:pt>
                <c:pt idx="2137">
                  <c:v>2138</c:v>
                </c:pt>
                <c:pt idx="2138">
                  <c:v>2139</c:v>
                </c:pt>
                <c:pt idx="2139">
                  <c:v>2140</c:v>
                </c:pt>
                <c:pt idx="2140">
                  <c:v>2141</c:v>
                </c:pt>
                <c:pt idx="2141">
                  <c:v>2142</c:v>
                </c:pt>
                <c:pt idx="2142">
                  <c:v>2143</c:v>
                </c:pt>
                <c:pt idx="2143">
                  <c:v>2144</c:v>
                </c:pt>
                <c:pt idx="2144">
                  <c:v>2145</c:v>
                </c:pt>
                <c:pt idx="2145">
                  <c:v>2146</c:v>
                </c:pt>
                <c:pt idx="2146">
                  <c:v>2147</c:v>
                </c:pt>
                <c:pt idx="2147">
                  <c:v>2148</c:v>
                </c:pt>
                <c:pt idx="2148">
                  <c:v>2149</c:v>
                </c:pt>
                <c:pt idx="2149">
                  <c:v>2150</c:v>
                </c:pt>
                <c:pt idx="2150">
                  <c:v>2151</c:v>
                </c:pt>
                <c:pt idx="2151">
                  <c:v>2152</c:v>
                </c:pt>
                <c:pt idx="2152">
                  <c:v>2153</c:v>
                </c:pt>
                <c:pt idx="2153">
                  <c:v>2154</c:v>
                </c:pt>
                <c:pt idx="2154">
                  <c:v>2155</c:v>
                </c:pt>
                <c:pt idx="2155">
                  <c:v>2156</c:v>
                </c:pt>
                <c:pt idx="2156">
                  <c:v>2157</c:v>
                </c:pt>
                <c:pt idx="2157">
                  <c:v>2158</c:v>
                </c:pt>
                <c:pt idx="2158">
                  <c:v>2159</c:v>
                </c:pt>
                <c:pt idx="2159">
                  <c:v>2160</c:v>
                </c:pt>
                <c:pt idx="2160">
                  <c:v>2161</c:v>
                </c:pt>
                <c:pt idx="2161">
                  <c:v>2162</c:v>
                </c:pt>
                <c:pt idx="2162">
                  <c:v>2163</c:v>
                </c:pt>
                <c:pt idx="2163">
                  <c:v>2164</c:v>
                </c:pt>
                <c:pt idx="2164">
                  <c:v>2165</c:v>
                </c:pt>
                <c:pt idx="2165">
                  <c:v>2166</c:v>
                </c:pt>
                <c:pt idx="2166">
                  <c:v>2167</c:v>
                </c:pt>
                <c:pt idx="2167">
                  <c:v>2168</c:v>
                </c:pt>
                <c:pt idx="2168">
                  <c:v>2169</c:v>
                </c:pt>
                <c:pt idx="2169">
                  <c:v>2170</c:v>
                </c:pt>
                <c:pt idx="2170">
                  <c:v>2171</c:v>
                </c:pt>
                <c:pt idx="2171">
                  <c:v>2172</c:v>
                </c:pt>
                <c:pt idx="2172">
                  <c:v>2173</c:v>
                </c:pt>
                <c:pt idx="2173">
                  <c:v>2174</c:v>
                </c:pt>
                <c:pt idx="2174">
                  <c:v>2175</c:v>
                </c:pt>
                <c:pt idx="2175">
                  <c:v>2176</c:v>
                </c:pt>
                <c:pt idx="2176">
                  <c:v>2177</c:v>
                </c:pt>
                <c:pt idx="2177">
                  <c:v>2178</c:v>
                </c:pt>
                <c:pt idx="2178">
                  <c:v>2179</c:v>
                </c:pt>
                <c:pt idx="2179">
                  <c:v>2180</c:v>
                </c:pt>
                <c:pt idx="2180">
                  <c:v>2181</c:v>
                </c:pt>
                <c:pt idx="2181">
                  <c:v>2182</c:v>
                </c:pt>
                <c:pt idx="2182">
                  <c:v>2183</c:v>
                </c:pt>
                <c:pt idx="2183">
                  <c:v>2184</c:v>
                </c:pt>
                <c:pt idx="2184">
                  <c:v>2185</c:v>
                </c:pt>
                <c:pt idx="2185">
                  <c:v>2186</c:v>
                </c:pt>
                <c:pt idx="2186">
                  <c:v>2187</c:v>
                </c:pt>
                <c:pt idx="2187">
                  <c:v>2188</c:v>
                </c:pt>
                <c:pt idx="2188">
                  <c:v>2189</c:v>
                </c:pt>
                <c:pt idx="2189">
                  <c:v>2190</c:v>
                </c:pt>
                <c:pt idx="2190">
                  <c:v>2191</c:v>
                </c:pt>
                <c:pt idx="2191">
                  <c:v>2192</c:v>
                </c:pt>
                <c:pt idx="2192">
                  <c:v>2193</c:v>
                </c:pt>
                <c:pt idx="2193">
                  <c:v>2194</c:v>
                </c:pt>
                <c:pt idx="2194">
                  <c:v>2195</c:v>
                </c:pt>
                <c:pt idx="2195">
                  <c:v>2196</c:v>
                </c:pt>
                <c:pt idx="2196">
                  <c:v>2197</c:v>
                </c:pt>
                <c:pt idx="2197">
                  <c:v>2198</c:v>
                </c:pt>
                <c:pt idx="2198">
                  <c:v>2199</c:v>
                </c:pt>
                <c:pt idx="2199">
                  <c:v>2200</c:v>
                </c:pt>
                <c:pt idx="2200">
                  <c:v>2201</c:v>
                </c:pt>
                <c:pt idx="2201">
                  <c:v>2202</c:v>
                </c:pt>
                <c:pt idx="2202">
                  <c:v>2203</c:v>
                </c:pt>
                <c:pt idx="2203">
                  <c:v>2204</c:v>
                </c:pt>
                <c:pt idx="2204">
                  <c:v>2205</c:v>
                </c:pt>
                <c:pt idx="2205">
                  <c:v>2206</c:v>
                </c:pt>
                <c:pt idx="2206">
                  <c:v>2207</c:v>
                </c:pt>
                <c:pt idx="2207">
                  <c:v>2208</c:v>
                </c:pt>
                <c:pt idx="2208">
                  <c:v>2209</c:v>
                </c:pt>
                <c:pt idx="2209">
                  <c:v>2210</c:v>
                </c:pt>
                <c:pt idx="2210">
                  <c:v>2211</c:v>
                </c:pt>
                <c:pt idx="2211">
                  <c:v>2212</c:v>
                </c:pt>
                <c:pt idx="2212">
                  <c:v>2213</c:v>
                </c:pt>
                <c:pt idx="2213">
                  <c:v>2214</c:v>
                </c:pt>
                <c:pt idx="2214">
                  <c:v>2215</c:v>
                </c:pt>
                <c:pt idx="2215">
                  <c:v>2216</c:v>
                </c:pt>
                <c:pt idx="2216">
                  <c:v>2217</c:v>
                </c:pt>
                <c:pt idx="2217">
                  <c:v>2218</c:v>
                </c:pt>
                <c:pt idx="2218">
                  <c:v>2219</c:v>
                </c:pt>
                <c:pt idx="2219">
                  <c:v>2220</c:v>
                </c:pt>
                <c:pt idx="2220">
                  <c:v>2221</c:v>
                </c:pt>
                <c:pt idx="2221">
                  <c:v>2222</c:v>
                </c:pt>
                <c:pt idx="2222">
                  <c:v>2223</c:v>
                </c:pt>
                <c:pt idx="2223">
                  <c:v>2224</c:v>
                </c:pt>
                <c:pt idx="2224">
                  <c:v>2225</c:v>
                </c:pt>
                <c:pt idx="2225">
                  <c:v>2226</c:v>
                </c:pt>
                <c:pt idx="2226">
                  <c:v>2227</c:v>
                </c:pt>
                <c:pt idx="2227">
                  <c:v>2228</c:v>
                </c:pt>
                <c:pt idx="2228">
                  <c:v>2229</c:v>
                </c:pt>
                <c:pt idx="2229">
                  <c:v>2230</c:v>
                </c:pt>
                <c:pt idx="2230">
                  <c:v>2231</c:v>
                </c:pt>
                <c:pt idx="2231">
                  <c:v>2232</c:v>
                </c:pt>
                <c:pt idx="2232">
                  <c:v>2233</c:v>
                </c:pt>
                <c:pt idx="2233">
                  <c:v>2234</c:v>
                </c:pt>
                <c:pt idx="2234">
                  <c:v>2235</c:v>
                </c:pt>
                <c:pt idx="2235">
                  <c:v>2236</c:v>
                </c:pt>
                <c:pt idx="2236">
                  <c:v>2237</c:v>
                </c:pt>
                <c:pt idx="2237">
                  <c:v>2238</c:v>
                </c:pt>
                <c:pt idx="2238">
                  <c:v>2239</c:v>
                </c:pt>
                <c:pt idx="2239">
                  <c:v>2240</c:v>
                </c:pt>
                <c:pt idx="2240">
                  <c:v>2241</c:v>
                </c:pt>
                <c:pt idx="2241">
                  <c:v>2242</c:v>
                </c:pt>
                <c:pt idx="2242">
                  <c:v>2243</c:v>
                </c:pt>
                <c:pt idx="2243">
                  <c:v>2244</c:v>
                </c:pt>
                <c:pt idx="2244">
                  <c:v>2245</c:v>
                </c:pt>
                <c:pt idx="2245">
                  <c:v>2246</c:v>
                </c:pt>
                <c:pt idx="2246">
                  <c:v>2247</c:v>
                </c:pt>
                <c:pt idx="2247">
                  <c:v>2248</c:v>
                </c:pt>
                <c:pt idx="2248">
                  <c:v>2249</c:v>
                </c:pt>
                <c:pt idx="2249">
                  <c:v>2250</c:v>
                </c:pt>
                <c:pt idx="2250">
                  <c:v>2251</c:v>
                </c:pt>
                <c:pt idx="2251">
                  <c:v>2252</c:v>
                </c:pt>
                <c:pt idx="2252">
                  <c:v>2253</c:v>
                </c:pt>
                <c:pt idx="2253">
                  <c:v>2254</c:v>
                </c:pt>
                <c:pt idx="2254">
                  <c:v>2255</c:v>
                </c:pt>
                <c:pt idx="2255">
                  <c:v>2256</c:v>
                </c:pt>
                <c:pt idx="2256">
                  <c:v>2257</c:v>
                </c:pt>
                <c:pt idx="2257">
                  <c:v>2258</c:v>
                </c:pt>
                <c:pt idx="2258">
                  <c:v>2259</c:v>
                </c:pt>
                <c:pt idx="2259">
                  <c:v>2260</c:v>
                </c:pt>
                <c:pt idx="2260">
                  <c:v>2261</c:v>
                </c:pt>
                <c:pt idx="2261">
                  <c:v>2262</c:v>
                </c:pt>
                <c:pt idx="2262">
                  <c:v>2263</c:v>
                </c:pt>
                <c:pt idx="2263">
                  <c:v>2264</c:v>
                </c:pt>
                <c:pt idx="2264">
                  <c:v>2265</c:v>
                </c:pt>
                <c:pt idx="2265">
                  <c:v>2266</c:v>
                </c:pt>
                <c:pt idx="2266">
                  <c:v>2267</c:v>
                </c:pt>
                <c:pt idx="2267">
                  <c:v>2268</c:v>
                </c:pt>
                <c:pt idx="2268">
                  <c:v>2269</c:v>
                </c:pt>
                <c:pt idx="2269">
                  <c:v>2270</c:v>
                </c:pt>
                <c:pt idx="2270">
                  <c:v>2271</c:v>
                </c:pt>
                <c:pt idx="2271">
                  <c:v>2272</c:v>
                </c:pt>
                <c:pt idx="2272">
                  <c:v>2273</c:v>
                </c:pt>
                <c:pt idx="2273">
                  <c:v>2274</c:v>
                </c:pt>
                <c:pt idx="2274">
                  <c:v>2275</c:v>
                </c:pt>
                <c:pt idx="2275">
                  <c:v>2276</c:v>
                </c:pt>
                <c:pt idx="2276">
                  <c:v>2277</c:v>
                </c:pt>
                <c:pt idx="2277">
                  <c:v>2278</c:v>
                </c:pt>
                <c:pt idx="2278">
                  <c:v>2279</c:v>
                </c:pt>
                <c:pt idx="2279">
                  <c:v>2280</c:v>
                </c:pt>
                <c:pt idx="2280">
                  <c:v>2281</c:v>
                </c:pt>
                <c:pt idx="2281">
                  <c:v>2282</c:v>
                </c:pt>
                <c:pt idx="2282">
                  <c:v>2283</c:v>
                </c:pt>
                <c:pt idx="2283">
                  <c:v>2284</c:v>
                </c:pt>
                <c:pt idx="2284">
                  <c:v>2285</c:v>
                </c:pt>
                <c:pt idx="2285">
                  <c:v>2286</c:v>
                </c:pt>
                <c:pt idx="2286">
                  <c:v>2287</c:v>
                </c:pt>
                <c:pt idx="2287">
                  <c:v>2288</c:v>
                </c:pt>
                <c:pt idx="2288">
                  <c:v>2289</c:v>
                </c:pt>
                <c:pt idx="2289">
                  <c:v>2290</c:v>
                </c:pt>
                <c:pt idx="2290">
                  <c:v>2291</c:v>
                </c:pt>
                <c:pt idx="2291">
                  <c:v>2292</c:v>
                </c:pt>
                <c:pt idx="2292">
                  <c:v>2293</c:v>
                </c:pt>
                <c:pt idx="2293">
                  <c:v>2294</c:v>
                </c:pt>
                <c:pt idx="2294">
                  <c:v>2295</c:v>
                </c:pt>
                <c:pt idx="2295">
                  <c:v>2296</c:v>
                </c:pt>
                <c:pt idx="2296">
                  <c:v>2297</c:v>
                </c:pt>
                <c:pt idx="2297">
                  <c:v>2298</c:v>
                </c:pt>
                <c:pt idx="2298">
                  <c:v>2299</c:v>
                </c:pt>
                <c:pt idx="2299">
                  <c:v>2300</c:v>
                </c:pt>
                <c:pt idx="2300">
                  <c:v>2301</c:v>
                </c:pt>
                <c:pt idx="2301">
                  <c:v>2302</c:v>
                </c:pt>
                <c:pt idx="2302">
                  <c:v>2303</c:v>
                </c:pt>
                <c:pt idx="2303">
                  <c:v>2304</c:v>
                </c:pt>
                <c:pt idx="2304">
                  <c:v>2305</c:v>
                </c:pt>
                <c:pt idx="2305">
                  <c:v>2306</c:v>
                </c:pt>
                <c:pt idx="2306">
                  <c:v>2307</c:v>
                </c:pt>
                <c:pt idx="2307">
                  <c:v>2308</c:v>
                </c:pt>
                <c:pt idx="2308">
                  <c:v>2309</c:v>
                </c:pt>
                <c:pt idx="2309">
                  <c:v>2310</c:v>
                </c:pt>
                <c:pt idx="2310">
                  <c:v>2311</c:v>
                </c:pt>
                <c:pt idx="2311">
                  <c:v>2312</c:v>
                </c:pt>
                <c:pt idx="2312">
                  <c:v>2313</c:v>
                </c:pt>
                <c:pt idx="2313">
                  <c:v>2314</c:v>
                </c:pt>
                <c:pt idx="2314">
                  <c:v>2315</c:v>
                </c:pt>
                <c:pt idx="2315">
                  <c:v>2316</c:v>
                </c:pt>
                <c:pt idx="2316">
                  <c:v>2317</c:v>
                </c:pt>
                <c:pt idx="2317">
                  <c:v>2318</c:v>
                </c:pt>
                <c:pt idx="2318">
                  <c:v>2319</c:v>
                </c:pt>
                <c:pt idx="2319">
                  <c:v>2320</c:v>
                </c:pt>
                <c:pt idx="2320">
                  <c:v>2321</c:v>
                </c:pt>
                <c:pt idx="2321">
                  <c:v>2322</c:v>
                </c:pt>
                <c:pt idx="2322">
                  <c:v>2323</c:v>
                </c:pt>
                <c:pt idx="2323">
                  <c:v>2324</c:v>
                </c:pt>
                <c:pt idx="2324">
                  <c:v>2325</c:v>
                </c:pt>
                <c:pt idx="2325">
                  <c:v>2326</c:v>
                </c:pt>
                <c:pt idx="2326">
                  <c:v>2327</c:v>
                </c:pt>
                <c:pt idx="2327">
                  <c:v>2328</c:v>
                </c:pt>
                <c:pt idx="2328">
                  <c:v>2329</c:v>
                </c:pt>
                <c:pt idx="2329">
                  <c:v>2330</c:v>
                </c:pt>
                <c:pt idx="2330">
                  <c:v>2331</c:v>
                </c:pt>
                <c:pt idx="2331">
                  <c:v>2332</c:v>
                </c:pt>
                <c:pt idx="2332">
                  <c:v>2333</c:v>
                </c:pt>
                <c:pt idx="2333">
                  <c:v>2334</c:v>
                </c:pt>
                <c:pt idx="2334">
                  <c:v>2335</c:v>
                </c:pt>
                <c:pt idx="2335">
                  <c:v>2336</c:v>
                </c:pt>
                <c:pt idx="2336">
                  <c:v>2337</c:v>
                </c:pt>
                <c:pt idx="2337">
                  <c:v>2338</c:v>
                </c:pt>
                <c:pt idx="2338">
                  <c:v>2339</c:v>
                </c:pt>
                <c:pt idx="2339">
                  <c:v>2340</c:v>
                </c:pt>
                <c:pt idx="2340">
                  <c:v>2341</c:v>
                </c:pt>
                <c:pt idx="2341">
                  <c:v>2342</c:v>
                </c:pt>
                <c:pt idx="2342">
                  <c:v>2343</c:v>
                </c:pt>
                <c:pt idx="2343">
                  <c:v>2344</c:v>
                </c:pt>
                <c:pt idx="2344">
                  <c:v>2345</c:v>
                </c:pt>
                <c:pt idx="2345">
                  <c:v>2346</c:v>
                </c:pt>
                <c:pt idx="2346">
                  <c:v>2347</c:v>
                </c:pt>
                <c:pt idx="2347">
                  <c:v>2348</c:v>
                </c:pt>
                <c:pt idx="2348">
                  <c:v>2349</c:v>
                </c:pt>
                <c:pt idx="2349">
                  <c:v>2350</c:v>
                </c:pt>
                <c:pt idx="2350">
                  <c:v>2351</c:v>
                </c:pt>
                <c:pt idx="2351">
                  <c:v>2352</c:v>
                </c:pt>
                <c:pt idx="2352">
                  <c:v>2353</c:v>
                </c:pt>
                <c:pt idx="2353">
                  <c:v>2354</c:v>
                </c:pt>
                <c:pt idx="2354">
                  <c:v>2355</c:v>
                </c:pt>
                <c:pt idx="2355">
                  <c:v>2356</c:v>
                </c:pt>
                <c:pt idx="2356">
                  <c:v>2357</c:v>
                </c:pt>
                <c:pt idx="2357">
                  <c:v>2358</c:v>
                </c:pt>
                <c:pt idx="2358">
                  <c:v>2359</c:v>
                </c:pt>
                <c:pt idx="2359">
                  <c:v>2360</c:v>
                </c:pt>
                <c:pt idx="2360">
                  <c:v>2361</c:v>
                </c:pt>
                <c:pt idx="2361">
                  <c:v>2362</c:v>
                </c:pt>
                <c:pt idx="2362">
                  <c:v>2363</c:v>
                </c:pt>
                <c:pt idx="2363">
                  <c:v>2364</c:v>
                </c:pt>
                <c:pt idx="2364">
                  <c:v>2365</c:v>
                </c:pt>
                <c:pt idx="2365">
                  <c:v>2366</c:v>
                </c:pt>
                <c:pt idx="2366">
                  <c:v>2367</c:v>
                </c:pt>
                <c:pt idx="2367">
                  <c:v>2368</c:v>
                </c:pt>
                <c:pt idx="2368">
                  <c:v>2369</c:v>
                </c:pt>
                <c:pt idx="2369">
                  <c:v>2370</c:v>
                </c:pt>
                <c:pt idx="2370">
                  <c:v>2371</c:v>
                </c:pt>
                <c:pt idx="2371">
                  <c:v>2372</c:v>
                </c:pt>
                <c:pt idx="2372">
                  <c:v>2373</c:v>
                </c:pt>
                <c:pt idx="2373">
                  <c:v>2374</c:v>
                </c:pt>
                <c:pt idx="2374">
                  <c:v>2375</c:v>
                </c:pt>
                <c:pt idx="2375">
                  <c:v>2376</c:v>
                </c:pt>
                <c:pt idx="2376">
                  <c:v>2377</c:v>
                </c:pt>
                <c:pt idx="2377">
                  <c:v>2378</c:v>
                </c:pt>
                <c:pt idx="2378">
                  <c:v>2379</c:v>
                </c:pt>
                <c:pt idx="2379">
                  <c:v>2380</c:v>
                </c:pt>
                <c:pt idx="2380">
                  <c:v>2381</c:v>
                </c:pt>
                <c:pt idx="2381">
                  <c:v>2382</c:v>
                </c:pt>
                <c:pt idx="2382">
                  <c:v>2383</c:v>
                </c:pt>
                <c:pt idx="2383">
                  <c:v>2384</c:v>
                </c:pt>
                <c:pt idx="2384">
                  <c:v>2385</c:v>
                </c:pt>
                <c:pt idx="2385">
                  <c:v>2386</c:v>
                </c:pt>
                <c:pt idx="2386">
                  <c:v>2387</c:v>
                </c:pt>
                <c:pt idx="2387">
                  <c:v>2388</c:v>
                </c:pt>
                <c:pt idx="2388">
                  <c:v>2389</c:v>
                </c:pt>
                <c:pt idx="2389">
                  <c:v>2390</c:v>
                </c:pt>
                <c:pt idx="2390">
                  <c:v>2391</c:v>
                </c:pt>
                <c:pt idx="2391">
                  <c:v>2392</c:v>
                </c:pt>
                <c:pt idx="2392">
                  <c:v>2393</c:v>
                </c:pt>
                <c:pt idx="2393">
                  <c:v>2394</c:v>
                </c:pt>
                <c:pt idx="2394">
                  <c:v>2395</c:v>
                </c:pt>
                <c:pt idx="2395">
                  <c:v>2396</c:v>
                </c:pt>
                <c:pt idx="2396">
                  <c:v>2397</c:v>
                </c:pt>
                <c:pt idx="2397">
                  <c:v>2398</c:v>
                </c:pt>
                <c:pt idx="2398">
                  <c:v>2399</c:v>
                </c:pt>
                <c:pt idx="2399">
                  <c:v>2400</c:v>
                </c:pt>
                <c:pt idx="2400">
                  <c:v>2401</c:v>
                </c:pt>
                <c:pt idx="2401">
                  <c:v>2402</c:v>
                </c:pt>
                <c:pt idx="2402">
                  <c:v>2403</c:v>
                </c:pt>
                <c:pt idx="2403">
                  <c:v>2404</c:v>
                </c:pt>
                <c:pt idx="2404">
                  <c:v>2405</c:v>
                </c:pt>
                <c:pt idx="2405">
                  <c:v>2406</c:v>
                </c:pt>
                <c:pt idx="2406">
                  <c:v>2407</c:v>
                </c:pt>
                <c:pt idx="2407">
                  <c:v>2408</c:v>
                </c:pt>
                <c:pt idx="2408">
                  <c:v>2409</c:v>
                </c:pt>
                <c:pt idx="2409">
                  <c:v>2410</c:v>
                </c:pt>
                <c:pt idx="2410">
                  <c:v>2411</c:v>
                </c:pt>
                <c:pt idx="2411">
                  <c:v>2412</c:v>
                </c:pt>
                <c:pt idx="2412">
                  <c:v>2413</c:v>
                </c:pt>
                <c:pt idx="2413">
                  <c:v>2414</c:v>
                </c:pt>
                <c:pt idx="2414">
                  <c:v>2415</c:v>
                </c:pt>
                <c:pt idx="2415">
                  <c:v>2416</c:v>
                </c:pt>
                <c:pt idx="2416">
                  <c:v>2417</c:v>
                </c:pt>
                <c:pt idx="2417">
                  <c:v>2418</c:v>
                </c:pt>
                <c:pt idx="2418">
                  <c:v>2419</c:v>
                </c:pt>
                <c:pt idx="2419">
                  <c:v>2420</c:v>
                </c:pt>
                <c:pt idx="2420">
                  <c:v>2421</c:v>
                </c:pt>
                <c:pt idx="2421">
                  <c:v>2422</c:v>
                </c:pt>
                <c:pt idx="2422">
                  <c:v>2423</c:v>
                </c:pt>
                <c:pt idx="2423">
                  <c:v>2424</c:v>
                </c:pt>
                <c:pt idx="2424">
                  <c:v>2425</c:v>
                </c:pt>
                <c:pt idx="2425">
                  <c:v>2426</c:v>
                </c:pt>
                <c:pt idx="2426">
                  <c:v>2427</c:v>
                </c:pt>
                <c:pt idx="2427">
                  <c:v>2428</c:v>
                </c:pt>
                <c:pt idx="2428">
                  <c:v>2429</c:v>
                </c:pt>
                <c:pt idx="2429">
                  <c:v>2430</c:v>
                </c:pt>
                <c:pt idx="2430">
                  <c:v>2431</c:v>
                </c:pt>
                <c:pt idx="2431">
                  <c:v>2432</c:v>
                </c:pt>
                <c:pt idx="2432">
                  <c:v>2433</c:v>
                </c:pt>
                <c:pt idx="2433">
                  <c:v>2434</c:v>
                </c:pt>
                <c:pt idx="2434">
                  <c:v>2435</c:v>
                </c:pt>
                <c:pt idx="2435">
                  <c:v>2436</c:v>
                </c:pt>
                <c:pt idx="2436">
                  <c:v>2437</c:v>
                </c:pt>
                <c:pt idx="2437">
                  <c:v>2438</c:v>
                </c:pt>
                <c:pt idx="2438">
                  <c:v>2439</c:v>
                </c:pt>
                <c:pt idx="2439">
                  <c:v>2440</c:v>
                </c:pt>
                <c:pt idx="2440">
                  <c:v>2441</c:v>
                </c:pt>
                <c:pt idx="2441">
                  <c:v>2442</c:v>
                </c:pt>
                <c:pt idx="2442">
                  <c:v>2443</c:v>
                </c:pt>
                <c:pt idx="2443">
                  <c:v>2444</c:v>
                </c:pt>
                <c:pt idx="2444">
                  <c:v>2445</c:v>
                </c:pt>
                <c:pt idx="2445">
                  <c:v>2446</c:v>
                </c:pt>
                <c:pt idx="2446">
                  <c:v>2447</c:v>
                </c:pt>
                <c:pt idx="2447">
                  <c:v>2448</c:v>
                </c:pt>
                <c:pt idx="2448">
                  <c:v>2449</c:v>
                </c:pt>
                <c:pt idx="2449">
                  <c:v>2450</c:v>
                </c:pt>
                <c:pt idx="2450">
                  <c:v>2451</c:v>
                </c:pt>
                <c:pt idx="2451">
                  <c:v>2452</c:v>
                </c:pt>
                <c:pt idx="2452">
                  <c:v>2453</c:v>
                </c:pt>
                <c:pt idx="2453">
                  <c:v>2454</c:v>
                </c:pt>
                <c:pt idx="2454">
                  <c:v>2455</c:v>
                </c:pt>
                <c:pt idx="2455">
                  <c:v>2456</c:v>
                </c:pt>
                <c:pt idx="2456">
                  <c:v>2457</c:v>
                </c:pt>
                <c:pt idx="2457">
                  <c:v>2458</c:v>
                </c:pt>
                <c:pt idx="2458">
                  <c:v>2459</c:v>
                </c:pt>
                <c:pt idx="2459">
                  <c:v>2460</c:v>
                </c:pt>
                <c:pt idx="2460">
                  <c:v>2461</c:v>
                </c:pt>
                <c:pt idx="2461">
                  <c:v>2462</c:v>
                </c:pt>
                <c:pt idx="2462">
                  <c:v>2463</c:v>
                </c:pt>
                <c:pt idx="2463">
                  <c:v>2464</c:v>
                </c:pt>
                <c:pt idx="2464">
                  <c:v>2465</c:v>
                </c:pt>
                <c:pt idx="2465">
                  <c:v>2466</c:v>
                </c:pt>
                <c:pt idx="2466">
                  <c:v>2467</c:v>
                </c:pt>
                <c:pt idx="2467">
                  <c:v>2468</c:v>
                </c:pt>
                <c:pt idx="2468">
                  <c:v>2469</c:v>
                </c:pt>
                <c:pt idx="2469">
                  <c:v>2470</c:v>
                </c:pt>
                <c:pt idx="2470">
                  <c:v>2471</c:v>
                </c:pt>
                <c:pt idx="2471">
                  <c:v>2472</c:v>
                </c:pt>
                <c:pt idx="2472">
                  <c:v>2473</c:v>
                </c:pt>
                <c:pt idx="2473">
                  <c:v>2474</c:v>
                </c:pt>
                <c:pt idx="2474">
                  <c:v>2475</c:v>
                </c:pt>
                <c:pt idx="2475">
                  <c:v>2476</c:v>
                </c:pt>
                <c:pt idx="2476">
                  <c:v>2477</c:v>
                </c:pt>
                <c:pt idx="2477">
                  <c:v>2478</c:v>
                </c:pt>
                <c:pt idx="2478">
                  <c:v>2479</c:v>
                </c:pt>
                <c:pt idx="2479">
                  <c:v>2480</c:v>
                </c:pt>
                <c:pt idx="2480">
                  <c:v>2481</c:v>
                </c:pt>
                <c:pt idx="2481">
                  <c:v>2482</c:v>
                </c:pt>
                <c:pt idx="2482">
                  <c:v>2483</c:v>
                </c:pt>
                <c:pt idx="2483">
                  <c:v>2484</c:v>
                </c:pt>
                <c:pt idx="2484">
                  <c:v>2485</c:v>
                </c:pt>
                <c:pt idx="2485">
                  <c:v>2486</c:v>
                </c:pt>
                <c:pt idx="2486">
                  <c:v>2487</c:v>
                </c:pt>
                <c:pt idx="2487">
                  <c:v>2488</c:v>
                </c:pt>
                <c:pt idx="2488">
                  <c:v>2489</c:v>
                </c:pt>
                <c:pt idx="2489">
                  <c:v>2490</c:v>
                </c:pt>
                <c:pt idx="2490">
                  <c:v>2491</c:v>
                </c:pt>
                <c:pt idx="2491">
                  <c:v>2492</c:v>
                </c:pt>
                <c:pt idx="2492">
                  <c:v>2493</c:v>
                </c:pt>
                <c:pt idx="2493">
                  <c:v>2494</c:v>
                </c:pt>
                <c:pt idx="2494">
                  <c:v>2495</c:v>
                </c:pt>
                <c:pt idx="2495">
                  <c:v>2496</c:v>
                </c:pt>
                <c:pt idx="2496">
                  <c:v>2497</c:v>
                </c:pt>
                <c:pt idx="2497">
                  <c:v>2498</c:v>
                </c:pt>
                <c:pt idx="2498">
                  <c:v>2499</c:v>
                </c:pt>
                <c:pt idx="2499">
                  <c:v>2500</c:v>
                </c:pt>
                <c:pt idx="2500">
                  <c:v>2501</c:v>
                </c:pt>
                <c:pt idx="2501">
                  <c:v>2502</c:v>
                </c:pt>
                <c:pt idx="2502">
                  <c:v>2503</c:v>
                </c:pt>
                <c:pt idx="2503">
                  <c:v>2504</c:v>
                </c:pt>
                <c:pt idx="2504">
                  <c:v>2505</c:v>
                </c:pt>
                <c:pt idx="2505">
                  <c:v>2506</c:v>
                </c:pt>
                <c:pt idx="2506">
                  <c:v>2507</c:v>
                </c:pt>
                <c:pt idx="2507">
                  <c:v>2508</c:v>
                </c:pt>
                <c:pt idx="2508">
                  <c:v>2509</c:v>
                </c:pt>
                <c:pt idx="2509">
                  <c:v>2510</c:v>
                </c:pt>
                <c:pt idx="2510">
                  <c:v>2511</c:v>
                </c:pt>
                <c:pt idx="2511">
                  <c:v>2512</c:v>
                </c:pt>
                <c:pt idx="2512">
                  <c:v>2513</c:v>
                </c:pt>
                <c:pt idx="2513">
                  <c:v>2514</c:v>
                </c:pt>
                <c:pt idx="2514">
                  <c:v>2515</c:v>
                </c:pt>
                <c:pt idx="2515">
                  <c:v>2516</c:v>
                </c:pt>
                <c:pt idx="2516">
                  <c:v>2517</c:v>
                </c:pt>
                <c:pt idx="2517">
                  <c:v>2518</c:v>
                </c:pt>
                <c:pt idx="2518">
                  <c:v>2519</c:v>
                </c:pt>
                <c:pt idx="2519">
                  <c:v>2520</c:v>
                </c:pt>
                <c:pt idx="2520">
                  <c:v>2521</c:v>
                </c:pt>
                <c:pt idx="2521">
                  <c:v>2522</c:v>
                </c:pt>
                <c:pt idx="2522">
                  <c:v>2523</c:v>
                </c:pt>
                <c:pt idx="2523">
                  <c:v>2524</c:v>
                </c:pt>
                <c:pt idx="2524">
                  <c:v>2525</c:v>
                </c:pt>
                <c:pt idx="2525">
                  <c:v>2526</c:v>
                </c:pt>
                <c:pt idx="2526">
                  <c:v>2527</c:v>
                </c:pt>
                <c:pt idx="2527">
                  <c:v>2528</c:v>
                </c:pt>
                <c:pt idx="2528">
                  <c:v>2529</c:v>
                </c:pt>
                <c:pt idx="2529">
                  <c:v>2530</c:v>
                </c:pt>
                <c:pt idx="2530">
                  <c:v>2531</c:v>
                </c:pt>
                <c:pt idx="2531">
                  <c:v>2532</c:v>
                </c:pt>
                <c:pt idx="2532">
                  <c:v>2533</c:v>
                </c:pt>
                <c:pt idx="2533">
                  <c:v>2534</c:v>
                </c:pt>
                <c:pt idx="2534">
                  <c:v>2535</c:v>
                </c:pt>
                <c:pt idx="2535">
                  <c:v>2536</c:v>
                </c:pt>
                <c:pt idx="2536">
                  <c:v>2537</c:v>
                </c:pt>
                <c:pt idx="2537">
                  <c:v>2538</c:v>
                </c:pt>
                <c:pt idx="2538">
                  <c:v>2539</c:v>
                </c:pt>
                <c:pt idx="2539">
                  <c:v>2540</c:v>
                </c:pt>
                <c:pt idx="2540">
                  <c:v>2541</c:v>
                </c:pt>
                <c:pt idx="2541">
                  <c:v>2542</c:v>
                </c:pt>
                <c:pt idx="2542">
                  <c:v>2543</c:v>
                </c:pt>
                <c:pt idx="2543">
                  <c:v>2544</c:v>
                </c:pt>
                <c:pt idx="2544">
                  <c:v>2545</c:v>
                </c:pt>
                <c:pt idx="2545">
                  <c:v>2546</c:v>
                </c:pt>
                <c:pt idx="2546">
                  <c:v>2547</c:v>
                </c:pt>
                <c:pt idx="2547">
                  <c:v>2548</c:v>
                </c:pt>
                <c:pt idx="2548">
                  <c:v>2549</c:v>
                </c:pt>
                <c:pt idx="2549">
                  <c:v>2550</c:v>
                </c:pt>
                <c:pt idx="2550">
                  <c:v>2551</c:v>
                </c:pt>
                <c:pt idx="2551">
                  <c:v>2552</c:v>
                </c:pt>
                <c:pt idx="2552">
                  <c:v>2553</c:v>
                </c:pt>
                <c:pt idx="2553">
                  <c:v>2554</c:v>
                </c:pt>
                <c:pt idx="2554">
                  <c:v>2555</c:v>
                </c:pt>
                <c:pt idx="2555">
                  <c:v>2556</c:v>
                </c:pt>
                <c:pt idx="2556">
                  <c:v>2557</c:v>
                </c:pt>
                <c:pt idx="2557">
                  <c:v>2558</c:v>
                </c:pt>
                <c:pt idx="2558">
                  <c:v>2559</c:v>
                </c:pt>
                <c:pt idx="2559">
                  <c:v>2560</c:v>
                </c:pt>
                <c:pt idx="2560">
                  <c:v>2561</c:v>
                </c:pt>
                <c:pt idx="2561">
                  <c:v>2562</c:v>
                </c:pt>
                <c:pt idx="2562">
                  <c:v>2563</c:v>
                </c:pt>
                <c:pt idx="2563">
                  <c:v>2564</c:v>
                </c:pt>
                <c:pt idx="2564">
                  <c:v>2565</c:v>
                </c:pt>
                <c:pt idx="2565">
                  <c:v>2566</c:v>
                </c:pt>
                <c:pt idx="2566">
                  <c:v>2567</c:v>
                </c:pt>
                <c:pt idx="2567">
                  <c:v>2568</c:v>
                </c:pt>
                <c:pt idx="2568">
                  <c:v>2569</c:v>
                </c:pt>
                <c:pt idx="2569">
                  <c:v>2570</c:v>
                </c:pt>
                <c:pt idx="2570">
                  <c:v>2571</c:v>
                </c:pt>
                <c:pt idx="2571">
                  <c:v>2572</c:v>
                </c:pt>
                <c:pt idx="2572">
                  <c:v>2573</c:v>
                </c:pt>
                <c:pt idx="2573">
                  <c:v>2574</c:v>
                </c:pt>
                <c:pt idx="2574">
                  <c:v>2575</c:v>
                </c:pt>
                <c:pt idx="2575">
                  <c:v>2576</c:v>
                </c:pt>
                <c:pt idx="2576">
                  <c:v>2577</c:v>
                </c:pt>
                <c:pt idx="2577">
                  <c:v>2578</c:v>
                </c:pt>
                <c:pt idx="2578">
                  <c:v>2579</c:v>
                </c:pt>
                <c:pt idx="2579">
                  <c:v>2580</c:v>
                </c:pt>
                <c:pt idx="2580">
                  <c:v>2581</c:v>
                </c:pt>
                <c:pt idx="2581">
                  <c:v>2582</c:v>
                </c:pt>
                <c:pt idx="2582">
                  <c:v>2583</c:v>
                </c:pt>
                <c:pt idx="2583">
                  <c:v>2584</c:v>
                </c:pt>
                <c:pt idx="2584">
                  <c:v>2585</c:v>
                </c:pt>
                <c:pt idx="2585">
                  <c:v>2586</c:v>
                </c:pt>
                <c:pt idx="2586">
                  <c:v>2587</c:v>
                </c:pt>
                <c:pt idx="2587">
                  <c:v>2588</c:v>
                </c:pt>
                <c:pt idx="2588">
                  <c:v>2589</c:v>
                </c:pt>
                <c:pt idx="2589">
                  <c:v>2590</c:v>
                </c:pt>
                <c:pt idx="2590">
                  <c:v>2591</c:v>
                </c:pt>
                <c:pt idx="2591">
                  <c:v>2592</c:v>
                </c:pt>
                <c:pt idx="2592">
                  <c:v>2593</c:v>
                </c:pt>
                <c:pt idx="2593">
                  <c:v>2594</c:v>
                </c:pt>
                <c:pt idx="2594">
                  <c:v>2595</c:v>
                </c:pt>
                <c:pt idx="2595">
                  <c:v>2596</c:v>
                </c:pt>
                <c:pt idx="2596">
                  <c:v>2597</c:v>
                </c:pt>
                <c:pt idx="2597">
                  <c:v>2598</c:v>
                </c:pt>
                <c:pt idx="2598">
                  <c:v>2599</c:v>
                </c:pt>
                <c:pt idx="2599">
                  <c:v>2600</c:v>
                </c:pt>
                <c:pt idx="2600">
                  <c:v>2601</c:v>
                </c:pt>
                <c:pt idx="2601">
                  <c:v>2602</c:v>
                </c:pt>
                <c:pt idx="2602">
                  <c:v>2603</c:v>
                </c:pt>
                <c:pt idx="2603">
                  <c:v>2604</c:v>
                </c:pt>
                <c:pt idx="2604">
                  <c:v>2605</c:v>
                </c:pt>
                <c:pt idx="2605">
                  <c:v>2606</c:v>
                </c:pt>
                <c:pt idx="2606">
                  <c:v>2607</c:v>
                </c:pt>
                <c:pt idx="2607">
                  <c:v>2608</c:v>
                </c:pt>
                <c:pt idx="2608">
                  <c:v>2609</c:v>
                </c:pt>
                <c:pt idx="2609">
                  <c:v>2610</c:v>
                </c:pt>
                <c:pt idx="2610">
                  <c:v>2611</c:v>
                </c:pt>
                <c:pt idx="2611">
                  <c:v>2612</c:v>
                </c:pt>
                <c:pt idx="2612">
                  <c:v>2613</c:v>
                </c:pt>
                <c:pt idx="2613">
                  <c:v>2614</c:v>
                </c:pt>
                <c:pt idx="2614">
                  <c:v>2615</c:v>
                </c:pt>
                <c:pt idx="2615">
                  <c:v>2616</c:v>
                </c:pt>
                <c:pt idx="2616">
                  <c:v>2617</c:v>
                </c:pt>
                <c:pt idx="2617">
                  <c:v>2618</c:v>
                </c:pt>
                <c:pt idx="2618">
                  <c:v>2619</c:v>
                </c:pt>
                <c:pt idx="2619">
                  <c:v>2620</c:v>
                </c:pt>
                <c:pt idx="2620">
                  <c:v>2621</c:v>
                </c:pt>
                <c:pt idx="2621">
                  <c:v>2622</c:v>
                </c:pt>
                <c:pt idx="2622">
                  <c:v>2623</c:v>
                </c:pt>
                <c:pt idx="2623">
                  <c:v>2624</c:v>
                </c:pt>
                <c:pt idx="2624">
                  <c:v>2625</c:v>
                </c:pt>
                <c:pt idx="2625">
                  <c:v>2626</c:v>
                </c:pt>
                <c:pt idx="2626">
                  <c:v>2627</c:v>
                </c:pt>
                <c:pt idx="2627">
                  <c:v>2628</c:v>
                </c:pt>
                <c:pt idx="2628">
                  <c:v>2629</c:v>
                </c:pt>
                <c:pt idx="2629">
                  <c:v>2630</c:v>
                </c:pt>
                <c:pt idx="2630">
                  <c:v>2631</c:v>
                </c:pt>
                <c:pt idx="2631">
                  <c:v>2632</c:v>
                </c:pt>
                <c:pt idx="2632">
                  <c:v>2633</c:v>
                </c:pt>
                <c:pt idx="2633">
                  <c:v>2634</c:v>
                </c:pt>
                <c:pt idx="2634">
                  <c:v>2635</c:v>
                </c:pt>
                <c:pt idx="2635">
                  <c:v>2636</c:v>
                </c:pt>
                <c:pt idx="2636">
                  <c:v>2637</c:v>
                </c:pt>
                <c:pt idx="2637">
                  <c:v>2638</c:v>
                </c:pt>
                <c:pt idx="2638">
                  <c:v>2639</c:v>
                </c:pt>
                <c:pt idx="2639">
                  <c:v>2640</c:v>
                </c:pt>
                <c:pt idx="2640">
                  <c:v>2641</c:v>
                </c:pt>
                <c:pt idx="2641">
                  <c:v>2642</c:v>
                </c:pt>
                <c:pt idx="2642">
                  <c:v>2643</c:v>
                </c:pt>
                <c:pt idx="2643">
                  <c:v>2644</c:v>
                </c:pt>
                <c:pt idx="2644">
                  <c:v>2645</c:v>
                </c:pt>
                <c:pt idx="2645">
                  <c:v>2646</c:v>
                </c:pt>
                <c:pt idx="2646">
                  <c:v>2647</c:v>
                </c:pt>
                <c:pt idx="2647">
                  <c:v>2648</c:v>
                </c:pt>
                <c:pt idx="2648">
                  <c:v>2649</c:v>
                </c:pt>
                <c:pt idx="2649">
                  <c:v>2650</c:v>
                </c:pt>
                <c:pt idx="2650">
                  <c:v>2651</c:v>
                </c:pt>
                <c:pt idx="2651">
                  <c:v>2652</c:v>
                </c:pt>
                <c:pt idx="2652">
                  <c:v>2653</c:v>
                </c:pt>
                <c:pt idx="2653">
                  <c:v>2654</c:v>
                </c:pt>
                <c:pt idx="2654">
                  <c:v>2655</c:v>
                </c:pt>
                <c:pt idx="2655">
                  <c:v>2656</c:v>
                </c:pt>
                <c:pt idx="2656">
                  <c:v>2657</c:v>
                </c:pt>
                <c:pt idx="2657">
                  <c:v>2658</c:v>
                </c:pt>
                <c:pt idx="2658">
                  <c:v>2659</c:v>
                </c:pt>
                <c:pt idx="2659">
                  <c:v>2660</c:v>
                </c:pt>
                <c:pt idx="2660">
                  <c:v>2661</c:v>
                </c:pt>
                <c:pt idx="2661">
                  <c:v>2662</c:v>
                </c:pt>
                <c:pt idx="2662">
                  <c:v>2663</c:v>
                </c:pt>
                <c:pt idx="2663">
                  <c:v>2664</c:v>
                </c:pt>
                <c:pt idx="2664">
                  <c:v>2665</c:v>
                </c:pt>
                <c:pt idx="2665">
                  <c:v>2666</c:v>
                </c:pt>
                <c:pt idx="2666">
                  <c:v>2667</c:v>
                </c:pt>
                <c:pt idx="2667">
                  <c:v>2668</c:v>
                </c:pt>
                <c:pt idx="2668">
                  <c:v>2669</c:v>
                </c:pt>
                <c:pt idx="2669">
                  <c:v>2670</c:v>
                </c:pt>
                <c:pt idx="2670">
                  <c:v>2671</c:v>
                </c:pt>
                <c:pt idx="2671">
                  <c:v>2672</c:v>
                </c:pt>
                <c:pt idx="2672">
                  <c:v>2673</c:v>
                </c:pt>
                <c:pt idx="2673">
                  <c:v>2674</c:v>
                </c:pt>
                <c:pt idx="2674">
                  <c:v>2675</c:v>
                </c:pt>
                <c:pt idx="2675">
                  <c:v>2676</c:v>
                </c:pt>
                <c:pt idx="2676">
                  <c:v>2677</c:v>
                </c:pt>
                <c:pt idx="2677">
                  <c:v>2678</c:v>
                </c:pt>
                <c:pt idx="2678">
                  <c:v>2679</c:v>
                </c:pt>
                <c:pt idx="2679">
                  <c:v>2680</c:v>
                </c:pt>
                <c:pt idx="2680">
                  <c:v>2681</c:v>
                </c:pt>
                <c:pt idx="2681">
                  <c:v>2682</c:v>
                </c:pt>
                <c:pt idx="2682">
                  <c:v>2683</c:v>
                </c:pt>
                <c:pt idx="2683">
                  <c:v>2684</c:v>
                </c:pt>
                <c:pt idx="2684">
                  <c:v>2685</c:v>
                </c:pt>
                <c:pt idx="2685">
                  <c:v>2686</c:v>
                </c:pt>
                <c:pt idx="2686">
                  <c:v>2687</c:v>
                </c:pt>
                <c:pt idx="2687">
                  <c:v>2688</c:v>
                </c:pt>
                <c:pt idx="2688">
                  <c:v>2689</c:v>
                </c:pt>
                <c:pt idx="2689">
                  <c:v>2690</c:v>
                </c:pt>
                <c:pt idx="2690">
                  <c:v>2691</c:v>
                </c:pt>
                <c:pt idx="2691">
                  <c:v>2692</c:v>
                </c:pt>
                <c:pt idx="2692">
                  <c:v>2693</c:v>
                </c:pt>
                <c:pt idx="2693">
                  <c:v>2694</c:v>
                </c:pt>
                <c:pt idx="2694">
                  <c:v>2695</c:v>
                </c:pt>
                <c:pt idx="2695">
                  <c:v>2696</c:v>
                </c:pt>
                <c:pt idx="2696">
                  <c:v>2697</c:v>
                </c:pt>
                <c:pt idx="2697">
                  <c:v>2698</c:v>
                </c:pt>
                <c:pt idx="2698">
                  <c:v>2699</c:v>
                </c:pt>
                <c:pt idx="2699">
                  <c:v>2700</c:v>
                </c:pt>
                <c:pt idx="2700">
                  <c:v>2701</c:v>
                </c:pt>
                <c:pt idx="2701">
                  <c:v>2702</c:v>
                </c:pt>
                <c:pt idx="2702">
                  <c:v>2703</c:v>
                </c:pt>
                <c:pt idx="2703">
                  <c:v>2704</c:v>
                </c:pt>
                <c:pt idx="2704">
                  <c:v>2705</c:v>
                </c:pt>
                <c:pt idx="2705">
                  <c:v>2706</c:v>
                </c:pt>
                <c:pt idx="2706">
                  <c:v>2707</c:v>
                </c:pt>
                <c:pt idx="2707">
                  <c:v>2708</c:v>
                </c:pt>
                <c:pt idx="2708">
                  <c:v>2709</c:v>
                </c:pt>
                <c:pt idx="2709">
                  <c:v>2710</c:v>
                </c:pt>
                <c:pt idx="2710">
                  <c:v>2711</c:v>
                </c:pt>
                <c:pt idx="2711">
                  <c:v>2712</c:v>
                </c:pt>
                <c:pt idx="2712">
                  <c:v>2713</c:v>
                </c:pt>
                <c:pt idx="2713">
                  <c:v>2714</c:v>
                </c:pt>
                <c:pt idx="2714">
                  <c:v>2715</c:v>
                </c:pt>
                <c:pt idx="2715">
                  <c:v>2716</c:v>
                </c:pt>
                <c:pt idx="2716">
                  <c:v>2717</c:v>
                </c:pt>
                <c:pt idx="2717">
                  <c:v>2718</c:v>
                </c:pt>
                <c:pt idx="2718">
                  <c:v>2719</c:v>
                </c:pt>
                <c:pt idx="2719">
                  <c:v>2720</c:v>
                </c:pt>
                <c:pt idx="2720">
                  <c:v>2721</c:v>
                </c:pt>
                <c:pt idx="2721">
                  <c:v>2722</c:v>
                </c:pt>
                <c:pt idx="2722">
                  <c:v>2723</c:v>
                </c:pt>
                <c:pt idx="2723">
                  <c:v>2724</c:v>
                </c:pt>
                <c:pt idx="2724">
                  <c:v>2725</c:v>
                </c:pt>
                <c:pt idx="2725">
                  <c:v>2726</c:v>
                </c:pt>
                <c:pt idx="2726">
                  <c:v>2727</c:v>
                </c:pt>
                <c:pt idx="2727">
                  <c:v>2728</c:v>
                </c:pt>
                <c:pt idx="2728">
                  <c:v>2729</c:v>
                </c:pt>
                <c:pt idx="2729">
                  <c:v>2730</c:v>
                </c:pt>
                <c:pt idx="2730">
                  <c:v>2731</c:v>
                </c:pt>
                <c:pt idx="2731">
                  <c:v>2732</c:v>
                </c:pt>
                <c:pt idx="2732">
                  <c:v>2733</c:v>
                </c:pt>
                <c:pt idx="2733">
                  <c:v>2734</c:v>
                </c:pt>
                <c:pt idx="2734">
                  <c:v>2735</c:v>
                </c:pt>
                <c:pt idx="2735">
                  <c:v>2736</c:v>
                </c:pt>
                <c:pt idx="2736">
                  <c:v>2737</c:v>
                </c:pt>
                <c:pt idx="2737">
                  <c:v>2738</c:v>
                </c:pt>
                <c:pt idx="2738">
                  <c:v>2739</c:v>
                </c:pt>
                <c:pt idx="2739">
                  <c:v>2740</c:v>
                </c:pt>
                <c:pt idx="2740">
                  <c:v>2741</c:v>
                </c:pt>
                <c:pt idx="2741">
                  <c:v>2742</c:v>
                </c:pt>
                <c:pt idx="2742">
                  <c:v>2743</c:v>
                </c:pt>
                <c:pt idx="2743">
                  <c:v>2744</c:v>
                </c:pt>
                <c:pt idx="2744">
                  <c:v>2745</c:v>
                </c:pt>
                <c:pt idx="2745">
                  <c:v>2746</c:v>
                </c:pt>
                <c:pt idx="2746">
                  <c:v>2747</c:v>
                </c:pt>
                <c:pt idx="2747">
                  <c:v>2748</c:v>
                </c:pt>
                <c:pt idx="2748">
                  <c:v>2749</c:v>
                </c:pt>
                <c:pt idx="2749">
                  <c:v>2750</c:v>
                </c:pt>
                <c:pt idx="2750">
                  <c:v>2751</c:v>
                </c:pt>
                <c:pt idx="2751">
                  <c:v>2752</c:v>
                </c:pt>
                <c:pt idx="2752">
                  <c:v>2753</c:v>
                </c:pt>
                <c:pt idx="2753">
                  <c:v>2754</c:v>
                </c:pt>
                <c:pt idx="2754">
                  <c:v>2755</c:v>
                </c:pt>
                <c:pt idx="2755">
                  <c:v>2756</c:v>
                </c:pt>
                <c:pt idx="2756">
                  <c:v>2757</c:v>
                </c:pt>
                <c:pt idx="2757">
                  <c:v>2758</c:v>
                </c:pt>
                <c:pt idx="2758">
                  <c:v>2759</c:v>
                </c:pt>
                <c:pt idx="2759">
                  <c:v>2760</c:v>
                </c:pt>
                <c:pt idx="2760">
                  <c:v>2761</c:v>
                </c:pt>
                <c:pt idx="2761">
                  <c:v>2762</c:v>
                </c:pt>
                <c:pt idx="2762">
                  <c:v>2763</c:v>
                </c:pt>
                <c:pt idx="2763">
                  <c:v>2764</c:v>
                </c:pt>
                <c:pt idx="2764">
                  <c:v>2765</c:v>
                </c:pt>
                <c:pt idx="2765">
                  <c:v>2766</c:v>
                </c:pt>
                <c:pt idx="2766">
                  <c:v>2767</c:v>
                </c:pt>
                <c:pt idx="2767">
                  <c:v>2768</c:v>
                </c:pt>
                <c:pt idx="2768">
                  <c:v>2769</c:v>
                </c:pt>
                <c:pt idx="2769">
                  <c:v>2770</c:v>
                </c:pt>
                <c:pt idx="2770">
                  <c:v>2771</c:v>
                </c:pt>
                <c:pt idx="2771">
                  <c:v>2772</c:v>
                </c:pt>
                <c:pt idx="2772">
                  <c:v>2773</c:v>
                </c:pt>
                <c:pt idx="2773">
                  <c:v>2774</c:v>
                </c:pt>
                <c:pt idx="2774">
                  <c:v>2775</c:v>
                </c:pt>
                <c:pt idx="2775">
                  <c:v>2776</c:v>
                </c:pt>
                <c:pt idx="2776">
                  <c:v>2777</c:v>
                </c:pt>
                <c:pt idx="2777">
                  <c:v>2778</c:v>
                </c:pt>
                <c:pt idx="2778">
                  <c:v>2779</c:v>
                </c:pt>
                <c:pt idx="2779">
                  <c:v>2780</c:v>
                </c:pt>
                <c:pt idx="2780">
                  <c:v>2781</c:v>
                </c:pt>
                <c:pt idx="2781">
                  <c:v>2782</c:v>
                </c:pt>
                <c:pt idx="2782">
                  <c:v>2783</c:v>
                </c:pt>
                <c:pt idx="2783">
                  <c:v>2784</c:v>
                </c:pt>
                <c:pt idx="2784">
                  <c:v>2785</c:v>
                </c:pt>
                <c:pt idx="2785">
                  <c:v>2786</c:v>
                </c:pt>
                <c:pt idx="2786">
                  <c:v>2787</c:v>
                </c:pt>
                <c:pt idx="2787">
                  <c:v>2788</c:v>
                </c:pt>
                <c:pt idx="2788">
                  <c:v>2789</c:v>
                </c:pt>
                <c:pt idx="2789">
                  <c:v>2790</c:v>
                </c:pt>
                <c:pt idx="2790">
                  <c:v>2791</c:v>
                </c:pt>
                <c:pt idx="2791">
                  <c:v>2792</c:v>
                </c:pt>
                <c:pt idx="2792">
                  <c:v>2793</c:v>
                </c:pt>
                <c:pt idx="2793">
                  <c:v>2794</c:v>
                </c:pt>
                <c:pt idx="2794">
                  <c:v>2795</c:v>
                </c:pt>
                <c:pt idx="2795">
                  <c:v>2796</c:v>
                </c:pt>
                <c:pt idx="2796">
                  <c:v>2797</c:v>
                </c:pt>
                <c:pt idx="2797">
                  <c:v>2798</c:v>
                </c:pt>
                <c:pt idx="2798">
                  <c:v>2799</c:v>
                </c:pt>
                <c:pt idx="2799">
                  <c:v>2800</c:v>
                </c:pt>
                <c:pt idx="2800">
                  <c:v>2801</c:v>
                </c:pt>
                <c:pt idx="2801">
                  <c:v>2802</c:v>
                </c:pt>
                <c:pt idx="2802">
                  <c:v>2803</c:v>
                </c:pt>
                <c:pt idx="2803">
                  <c:v>2804</c:v>
                </c:pt>
                <c:pt idx="2804">
                  <c:v>2805</c:v>
                </c:pt>
                <c:pt idx="2805">
                  <c:v>2806</c:v>
                </c:pt>
                <c:pt idx="2806">
                  <c:v>2807</c:v>
                </c:pt>
                <c:pt idx="2807">
                  <c:v>2808</c:v>
                </c:pt>
                <c:pt idx="2808">
                  <c:v>2809</c:v>
                </c:pt>
                <c:pt idx="2809">
                  <c:v>2810</c:v>
                </c:pt>
                <c:pt idx="2810">
                  <c:v>2811</c:v>
                </c:pt>
                <c:pt idx="2811">
                  <c:v>2812</c:v>
                </c:pt>
                <c:pt idx="2812">
                  <c:v>2813</c:v>
                </c:pt>
                <c:pt idx="2813">
                  <c:v>2814</c:v>
                </c:pt>
                <c:pt idx="2814">
                  <c:v>2815</c:v>
                </c:pt>
                <c:pt idx="2815">
                  <c:v>2816</c:v>
                </c:pt>
                <c:pt idx="2816">
                  <c:v>2817</c:v>
                </c:pt>
                <c:pt idx="2817">
                  <c:v>2818</c:v>
                </c:pt>
                <c:pt idx="2818">
                  <c:v>2819</c:v>
                </c:pt>
                <c:pt idx="2819">
                  <c:v>2820</c:v>
                </c:pt>
                <c:pt idx="2820">
                  <c:v>2821</c:v>
                </c:pt>
                <c:pt idx="2821">
                  <c:v>2822</c:v>
                </c:pt>
                <c:pt idx="2822">
                  <c:v>2823</c:v>
                </c:pt>
                <c:pt idx="2823">
                  <c:v>2824</c:v>
                </c:pt>
                <c:pt idx="2824">
                  <c:v>2825</c:v>
                </c:pt>
                <c:pt idx="2825">
                  <c:v>2826</c:v>
                </c:pt>
                <c:pt idx="2826">
                  <c:v>2827</c:v>
                </c:pt>
                <c:pt idx="2827">
                  <c:v>2828</c:v>
                </c:pt>
                <c:pt idx="2828">
                  <c:v>2829</c:v>
                </c:pt>
                <c:pt idx="2829">
                  <c:v>2830</c:v>
                </c:pt>
                <c:pt idx="2830">
                  <c:v>2831</c:v>
                </c:pt>
                <c:pt idx="2831">
                  <c:v>2832</c:v>
                </c:pt>
                <c:pt idx="2832">
                  <c:v>2833</c:v>
                </c:pt>
                <c:pt idx="2833">
                  <c:v>2834</c:v>
                </c:pt>
                <c:pt idx="2834">
                  <c:v>2835</c:v>
                </c:pt>
                <c:pt idx="2835">
                  <c:v>2836</c:v>
                </c:pt>
                <c:pt idx="2836">
                  <c:v>2837</c:v>
                </c:pt>
                <c:pt idx="2837">
                  <c:v>2838</c:v>
                </c:pt>
                <c:pt idx="2838">
                  <c:v>2839</c:v>
                </c:pt>
                <c:pt idx="2839">
                  <c:v>2840</c:v>
                </c:pt>
                <c:pt idx="2840">
                  <c:v>2841</c:v>
                </c:pt>
                <c:pt idx="2841">
                  <c:v>2842</c:v>
                </c:pt>
                <c:pt idx="2842">
                  <c:v>2843</c:v>
                </c:pt>
                <c:pt idx="2843">
                  <c:v>2844</c:v>
                </c:pt>
                <c:pt idx="2844">
                  <c:v>2845</c:v>
                </c:pt>
                <c:pt idx="2845">
                  <c:v>2846</c:v>
                </c:pt>
                <c:pt idx="2846">
                  <c:v>2847</c:v>
                </c:pt>
                <c:pt idx="2847">
                  <c:v>2848</c:v>
                </c:pt>
                <c:pt idx="2848">
                  <c:v>2849</c:v>
                </c:pt>
                <c:pt idx="2849">
                  <c:v>2850</c:v>
                </c:pt>
                <c:pt idx="2850">
                  <c:v>2851</c:v>
                </c:pt>
                <c:pt idx="2851">
                  <c:v>2852</c:v>
                </c:pt>
                <c:pt idx="2852">
                  <c:v>2853</c:v>
                </c:pt>
                <c:pt idx="2853">
                  <c:v>2854</c:v>
                </c:pt>
                <c:pt idx="2854">
                  <c:v>2855</c:v>
                </c:pt>
                <c:pt idx="2855">
                  <c:v>2856</c:v>
                </c:pt>
                <c:pt idx="2856">
                  <c:v>2857</c:v>
                </c:pt>
                <c:pt idx="2857">
                  <c:v>2858</c:v>
                </c:pt>
                <c:pt idx="2858">
                  <c:v>2859</c:v>
                </c:pt>
                <c:pt idx="2859">
                  <c:v>2860</c:v>
                </c:pt>
                <c:pt idx="2860">
                  <c:v>2861</c:v>
                </c:pt>
                <c:pt idx="2861">
                  <c:v>2862</c:v>
                </c:pt>
                <c:pt idx="2862">
                  <c:v>2863</c:v>
                </c:pt>
                <c:pt idx="2863">
                  <c:v>2864</c:v>
                </c:pt>
                <c:pt idx="2864">
                  <c:v>2865</c:v>
                </c:pt>
                <c:pt idx="2865">
                  <c:v>2866</c:v>
                </c:pt>
                <c:pt idx="2866">
                  <c:v>2867</c:v>
                </c:pt>
                <c:pt idx="2867">
                  <c:v>2868</c:v>
                </c:pt>
                <c:pt idx="2868">
                  <c:v>2869</c:v>
                </c:pt>
                <c:pt idx="2869">
                  <c:v>2870</c:v>
                </c:pt>
                <c:pt idx="2870">
                  <c:v>2871</c:v>
                </c:pt>
                <c:pt idx="2871">
                  <c:v>2872</c:v>
                </c:pt>
                <c:pt idx="2872">
                  <c:v>2873</c:v>
                </c:pt>
                <c:pt idx="2873">
                  <c:v>2874</c:v>
                </c:pt>
                <c:pt idx="2874">
                  <c:v>2875</c:v>
                </c:pt>
                <c:pt idx="2875">
                  <c:v>2876</c:v>
                </c:pt>
                <c:pt idx="2876">
                  <c:v>2877</c:v>
                </c:pt>
                <c:pt idx="2877">
                  <c:v>2878</c:v>
                </c:pt>
                <c:pt idx="2878">
                  <c:v>2879</c:v>
                </c:pt>
                <c:pt idx="2879">
                  <c:v>2880</c:v>
                </c:pt>
                <c:pt idx="2880">
                  <c:v>2881</c:v>
                </c:pt>
                <c:pt idx="2881">
                  <c:v>2882</c:v>
                </c:pt>
                <c:pt idx="2882">
                  <c:v>2883</c:v>
                </c:pt>
                <c:pt idx="2883">
                  <c:v>2884</c:v>
                </c:pt>
                <c:pt idx="2884">
                  <c:v>2885</c:v>
                </c:pt>
                <c:pt idx="2885">
                  <c:v>2886</c:v>
                </c:pt>
                <c:pt idx="2886">
                  <c:v>2887</c:v>
                </c:pt>
                <c:pt idx="2887">
                  <c:v>2888</c:v>
                </c:pt>
                <c:pt idx="2888">
                  <c:v>2889</c:v>
                </c:pt>
                <c:pt idx="2889">
                  <c:v>2890</c:v>
                </c:pt>
                <c:pt idx="2890">
                  <c:v>2891</c:v>
                </c:pt>
                <c:pt idx="2891">
                  <c:v>2892</c:v>
                </c:pt>
                <c:pt idx="2892">
                  <c:v>2893</c:v>
                </c:pt>
                <c:pt idx="2893">
                  <c:v>2894</c:v>
                </c:pt>
                <c:pt idx="2894">
                  <c:v>2895</c:v>
                </c:pt>
                <c:pt idx="2895">
                  <c:v>2896</c:v>
                </c:pt>
                <c:pt idx="2896">
                  <c:v>2897</c:v>
                </c:pt>
                <c:pt idx="2897">
                  <c:v>2898</c:v>
                </c:pt>
                <c:pt idx="2898">
                  <c:v>2899</c:v>
                </c:pt>
                <c:pt idx="2899">
                  <c:v>2900</c:v>
                </c:pt>
                <c:pt idx="2900">
                  <c:v>2901</c:v>
                </c:pt>
                <c:pt idx="2901">
                  <c:v>2902</c:v>
                </c:pt>
                <c:pt idx="2902">
                  <c:v>2903</c:v>
                </c:pt>
                <c:pt idx="2903">
                  <c:v>2904</c:v>
                </c:pt>
                <c:pt idx="2904">
                  <c:v>2905</c:v>
                </c:pt>
                <c:pt idx="2905">
                  <c:v>2906</c:v>
                </c:pt>
                <c:pt idx="2906">
                  <c:v>2907</c:v>
                </c:pt>
                <c:pt idx="2907">
                  <c:v>2908</c:v>
                </c:pt>
                <c:pt idx="2908">
                  <c:v>2909</c:v>
                </c:pt>
                <c:pt idx="2909">
                  <c:v>2910</c:v>
                </c:pt>
                <c:pt idx="2910">
                  <c:v>2911</c:v>
                </c:pt>
                <c:pt idx="2911">
                  <c:v>2912</c:v>
                </c:pt>
                <c:pt idx="2912">
                  <c:v>2913</c:v>
                </c:pt>
                <c:pt idx="2913">
                  <c:v>2914</c:v>
                </c:pt>
                <c:pt idx="2914">
                  <c:v>2915</c:v>
                </c:pt>
                <c:pt idx="2915">
                  <c:v>2916</c:v>
                </c:pt>
                <c:pt idx="2916">
                  <c:v>2917</c:v>
                </c:pt>
                <c:pt idx="2917">
                  <c:v>2918</c:v>
                </c:pt>
                <c:pt idx="2918">
                  <c:v>2919</c:v>
                </c:pt>
                <c:pt idx="2919">
                  <c:v>2920</c:v>
                </c:pt>
                <c:pt idx="2920">
                  <c:v>2921</c:v>
                </c:pt>
                <c:pt idx="2921">
                  <c:v>2922</c:v>
                </c:pt>
                <c:pt idx="2922">
                  <c:v>2923</c:v>
                </c:pt>
                <c:pt idx="2923">
                  <c:v>2924</c:v>
                </c:pt>
                <c:pt idx="2924">
                  <c:v>2925</c:v>
                </c:pt>
                <c:pt idx="2925">
                  <c:v>2926</c:v>
                </c:pt>
                <c:pt idx="2926">
                  <c:v>2927</c:v>
                </c:pt>
                <c:pt idx="2927">
                  <c:v>2928</c:v>
                </c:pt>
                <c:pt idx="2928">
                  <c:v>2929</c:v>
                </c:pt>
                <c:pt idx="2929">
                  <c:v>2930</c:v>
                </c:pt>
                <c:pt idx="2930">
                  <c:v>2931</c:v>
                </c:pt>
                <c:pt idx="2931">
                  <c:v>2932</c:v>
                </c:pt>
                <c:pt idx="2932">
                  <c:v>2933</c:v>
                </c:pt>
                <c:pt idx="2933">
                  <c:v>2934</c:v>
                </c:pt>
                <c:pt idx="2934">
                  <c:v>2935</c:v>
                </c:pt>
                <c:pt idx="2935">
                  <c:v>2936</c:v>
                </c:pt>
                <c:pt idx="2936">
                  <c:v>2937</c:v>
                </c:pt>
                <c:pt idx="2937">
                  <c:v>2938</c:v>
                </c:pt>
                <c:pt idx="2938">
                  <c:v>2939</c:v>
                </c:pt>
                <c:pt idx="2939">
                  <c:v>2940</c:v>
                </c:pt>
                <c:pt idx="2940">
                  <c:v>2941</c:v>
                </c:pt>
                <c:pt idx="2941">
                  <c:v>2942</c:v>
                </c:pt>
                <c:pt idx="2942">
                  <c:v>2943</c:v>
                </c:pt>
                <c:pt idx="2943">
                  <c:v>2944</c:v>
                </c:pt>
                <c:pt idx="2944">
                  <c:v>2945</c:v>
                </c:pt>
                <c:pt idx="2945">
                  <c:v>2946</c:v>
                </c:pt>
                <c:pt idx="2946">
                  <c:v>2947</c:v>
                </c:pt>
                <c:pt idx="2947">
                  <c:v>2948</c:v>
                </c:pt>
                <c:pt idx="2948">
                  <c:v>2949</c:v>
                </c:pt>
                <c:pt idx="2949">
                  <c:v>2950</c:v>
                </c:pt>
                <c:pt idx="2950">
                  <c:v>2951</c:v>
                </c:pt>
                <c:pt idx="2951">
                  <c:v>2952</c:v>
                </c:pt>
                <c:pt idx="2952">
                  <c:v>2953</c:v>
                </c:pt>
                <c:pt idx="2953">
                  <c:v>2954</c:v>
                </c:pt>
                <c:pt idx="2954">
                  <c:v>2955</c:v>
                </c:pt>
                <c:pt idx="2955">
                  <c:v>2956</c:v>
                </c:pt>
                <c:pt idx="2956">
                  <c:v>2957</c:v>
                </c:pt>
                <c:pt idx="2957">
                  <c:v>2958</c:v>
                </c:pt>
                <c:pt idx="2958">
                  <c:v>2959</c:v>
                </c:pt>
                <c:pt idx="2959">
                  <c:v>2960</c:v>
                </c:pt>
                <c:pt idx="2960">
                  <c:v>2961</c:v>
                </c:pt>
                <c:pt idx="2961">
                  <c:v>2962</c:v>
                </c:pt>
                <c:pt idx="2962">
                  <c:v>2963</c:v>
                </c:pt>
                <c:pt idx="2963">
                  <c:v>2964</c:v>
                </c:pt>
                <c:pt idx="2964">
                  <c:v>2965</c:v>
                </c:pt>
                <c:pt idx="2965">
                  <c:v>2966</c:v>
                </c:pt>
                <c:pt idx="2966">
                  <c:v>2967</c:v>
                </c:pt>
                <c:pt idx="2967">
                  <c:v>2968</c:v>
                </c:pt>
                <c:pt idx="2968">
                  <c:v>2969</c:v>
                </c:pt>
                <c:pt idx="2969">
                  <c:v>2970</c:v>
                </c:pt>
                <c:pt idx="2970">
                  <c:v>2971</c:v>
                </c:pt>
                <c:pt idx="2971">
                  <c:v>2972</c:v>
                </c:pt>
                <c:pt idx="2972">
                  <c:v>2973</c:v>
                </c:pt>
                <c:pt idx="2973">
                  <c:v>2974</c:v>
                </c:pt>
                <c:pt idx="2974">
                  <c:v>2975</c:v>
                </c:pt>
                <c:pt idx="2975">
                  <c:v>2976</c:v>
                </c:pt>
                <c:pt idx="2976">
                  <c:v>2977</c:v>
                </c:pt>
                <c:pt idx="2977">
                  <c:v>2978</c:v>
                </c:pt>
                <c:pt idx="2978">
                  <c:v>2979</c:v>
                </c:pt>
                <c:pt idx="2979">
                  <c:v>2980</c:v>
                </c:pt>
                <c:pt idx="2980">
                  <c:v>2981</c:v>
                </c:pt>
                <c:pt idx="2981">
                  <c:v>2982</c:v>
                </c:pt>
                <c:pt idx="2982">
                  <c:v>2983</c:v>
                </c:pt>
                <c:pt idx="2983">
                  <c:v>2984</c:v>
                </c:pt>
                <c:pt idx="2984">
                  <c:v>2985</c:v>
                </c:pt>
                <c:pt idx="2985">
                  <c:v>2986</c:v>
                </c:pt>
                <c:pt idx="2986">
                  <c:v>2987</c:v>
                </c:pt>
                <c:pt idx="2987">
                  <c:v>2988</c:v>
                </c:pt>
                <c:pt idx="2988">
                  <c:v>2989</c:v>
                </c:pt>
                <c:pt idx="2989">
                  <c:v>2990</c:v>
                </c:pt>
                <c:pt idx="2990">
                  <c:v>2991</c:v>
                </c:pt>
                <c:pt idx="2991">
                  <c:v>2992</c:v>
                </c:pt>
                <c:pt idx="2992">
                  <c:v>2993</c:v>
                </c:pt>
                <c:pt idx="2993">
                  <c:v>2994</c:v>
                </c:pt>
                <c:pt idx="2994">
                  <c:v>2995</c:v>
                </c:pt>
                <c:pt idx="2995">
                  <c:v>2996</c:v>
                </c:pt>
                <c:pt idx="2996">
                  <c:v>2997</c:v>
                </c:pt>
                <c:pt idx="2997">
                  <c:v>2998</c:v>
                </c:pt>
                <c:pt idx="2998">
                  <c:v>2999</c:v>
                </c:pt>
                <c:pt idx="2999">
                  <c:v>3000</c:v>
                </c:pt>
                <c:pt idx="3000">
                  <c:v>3001</c:v>
                </c:pt>
                <c:pt idx="3001">
                  <c:v>3002</c:v>
                </c:pt>
                <c:pt idx="3002">
                  <c:v>3003</c:v>
                </c:pt>
                <c:pt idx="3003">
                  <c:v>3004</c:v>
                </c:pt>
                <c:pt idx="3004">
                  <c:v>3005</c:v>
                </c:pt>
                <c:pt idx="3005">
                  <c:v>3006</c:v>
                </c:pt>
                <c:pt idx="3006">
                  <c:v>3007</c:v>
                </c:pt>
                <c:pt idx="3007">
                  <c:v>3008</c:v>
                </c:pt>
                <c:pt idx="3008">
                  <c:v>3009</c:v>
                </c:pt>
                <c:pt idx="3009">
                  <c:v>3010</c:v>
                </c:pt>
                <c:pt idx="3010">
                  <c:v>3011</c:v>
                </c:pt>
                <c:pt idx="3011">
                  <c:v>3012</c:v>
                </c:pt>
                <c:pt idx="3012">
                  <c:v>3013</c:v>
                </c:pt>
                <c:pt idx="3013">
                  <c:v>3014</c:v>
                </c:pt>
                <c:pt idx="3014">
                  <c:v>3015</c:v>
                </c:pt>
                <c:pt idx="3015">
                  <c:v>3016</c:v>
                </c:pt>
                <c:pt idx="3016">
                  <c:v>3017</c:v>
                </c:pt>
                <c:pt idx="3017">
                  <c:v>3018</c:v>
                </c:pt>
                <c:pt idx="3018">
                  <c:v>3019</c:v>
                </c:pt>
                <c:pt idx="3019">
                  <c:v>3020</c:v>
                </c:pt>
                <c:pt idx="3020">
                  <c:v>3021</c:v>
                </c:pt>
                <c:pt idx="3021">
                  <c:v>3022</c:v>
                </c:pt>
                <c:pt idx="3022">
                  <c:v>3023</c:v>
                </c:pt>
                <c:pt idx="3023">
                  <c:v>3024</c:v>
                </c:pt>
                <c:pt idx="3024">
                  <c:v>3025</c:v>
                </c:pt>
                <c:pt idx="3025">
                  <c:v>3026</c:v>
                </c:pt>
                <c:pt idx="3026">
                  <c:v>3027</c:v>
                </c:pt>
                <c:pt idx="3027">
                  <c:v>3028</c:v>
                </c:pt>
                <c:pt idx="3028">
                  <c:v>3029</c:v>
                </c:pt>
                <c:pt idx="3029">
                  <c:v>3030</c:v>
                </c:pt>
                <c:pt idx="3030">
                  <c:v>3031</c:v>
                </c:pt>
                <c:pt idx="3031">
                  <c:v>3032</c:v>
                </c:pt>
                <c:pt idx="3032">
                  <c:v>3033</c:v>
                </c:pt>
                <c:pt idx="3033">
                  <c:v>3034</c:v>
                </c:pt>
                <c:pt idx="3034">
                  <c:v>3035</c:v>
                </c:pt>
                <c:pt idx="3035">
                  <c:v>3036</c:v>
                </c:pt>
                <c:pt idx="3036">
                  <c:v>3037</c:v>
                </c:pt>
                <c:pt idx="3037">
                  <c:v>3038</c:v>
                </c:pt>
                <c:pt idx="3038">
                  <c:v>3039</c:v>
                </c:pt>
                <c:pt idx="3039">
                  <c:v>3040</c:v>
                </c:pt>
                <c:pt idx="3040">
                  <c:v>3041</c:v>
                </c:pt>
                <c:pt idx="3041">
                  <c:v>3042</c:v>
                </c:pt>
                <c:pt idx="3042">
                  <c:v>3043</c:v>
                </c:pt>
                <c:pt idx="3043">
                  <c:v>3044</c:v>
                </c:pt>
                <c:pt idx="3044">
                  <c:v>3045</c:v>
                </c:pt>
                <c:pt idx="3045">
                  <c:v>3046</c:v>
                </c:pt>
                <c:pt idx="3046">
                  <c:v>3047</c:v>
                </c:pt>
                <c:pt idx="3047">
                  <c:v>3048</c:v>
                </c:pt>
                <c:pt idx="3048">
                  <c:v>3049</c:v>
                </c:pt>
                <c:pt idx="3049">
                  <c:v>3050</c:v>
                </c:pt>
                <c:pt idx="3050">
                  <c:v>3051</c:v>
                </c:pt>
                <c:pt idx="3051">
                  <c:v>3052</c:v>
                </c:pt>
                <c:pt idx="3052">
                  <c:v>3053</c:v>
                </c:pt>
                <c:pt idx="3053">
                  <c:v>3054</c:v>
                </c:pt>
                <c:pt idx="3054">
                  <c:v>3055</c:v>
                </c:pt>
                <c:pt idx="3055">
                  <c:v>3056</c:v>
                </c:pt>
                <c:pt idx="3056">
                  <c:v>3057</c:v>
                </c:pt>
                <c:pt idx="3057">
                  <c:v>3058</c:v>
                </c:pt>
                <c:pt idx="3058">
                  <c:v>3059</c:v>
                </c:pt>
                <c:pt idx="3059">
                  <c:v>3060</c:v>
                </c:pt>
                <c:pt idx="3060">
                  <c:v>3061</c:v>
                </c:pt>
                <c:pt idx="3061">
                  <c:v>3062</c:v>
                </c:pt>
                <c:pt idx="3062">
                  <c:v>3063</c:v>
                </c:pt>
                <c:pt idx="3063">
                  <c:v>3064</c:v>
                </c:pt>
                <c:pt idx="3064">
                  <c:v>3065</c:v>
                </c:pt>
                <c:pt idx="3065">
                  <c:v>3066</c:v>
                </c:pt>
                <c:pt idx="3066">
                  <c:v>3067</c:v>
                </c:pt>
                <c:pt idx="3067">
                  <c:v>3068</c:v>
                </c:pt>
                <c:pt idx="3068">
                  <c:v>3069</c:v>
                </c:pt>
                <c:pt idx="3069">
                  <c:v>3070</c:v>
                </c:pt>
                <c:pt idx="3070">
                  <c:v>3071</c:v>
                </c:pt>
                <c:pt idx="3071">
                  <c:v>3072</c:v>
                </c:pt>
                <c:pt idx="3072">
                  <c:v>3073</c:v>
                </c:pt>
                <c:pt idx="3073">
                  <c:v>3074</c:v>
                </c:pt>
                <c:pt idx="3074">
                  <c:v>3075</c:v>
                </c:pt>
                <c:pt idx="3075">
                  <c:v>3076</c:v>
                </c:pt>
                <c:pt idx="3076">
                  <c:v>3077</c:v>
                </c:pt>
                <c:pt idx="3077">
                  <c:v>3078</c:v>
                </c:pt>
                <c:pt idx="3078">
                  <c:v>3079</c:v>
                </c:pt>
                <c:pt idx="3079">
                  <c:v>3080</c:v>
                </c:pt>
                <c:pt idx="3080">
                  <c:v>3081</c:v>
                </c:pt>
                <c:pt idx="3081">
                  <c:v>3082</c:v>
                </c:pt>
                <c:pt idx="3082">
                  <c:v>3083</c:v>
                </c:pt>
                <c:pt idx="3083">
                  <c:v>3084</c:v>
                </c:pt>
                <c:pt idx="3084">
                  <c:v>3085</c:v>
                </c:pt>
                <c:pt idx="3085">
                  <c:v>3086</c:v>
                </c:pt>
                <c:pt idx="3086">
                  <c:v>3087</c:v>
                </c:pt>
                <c:pt idx="3087">
                  <c:v>3088</c:v>
                </c:pt>
                <c:pt idx="3088">
                  <c:v>3089</c:v>
                </c:pt>
                <c:pt idx="3089">
                  <c:v>3090</c:v>
                </c:pt>
                <c:pt idx="3090">
                  <c:v>3091</c:v>
                </c:pt>
                <c:pt idx="3091">
                  <c:v>3092</c:v>
                </c:pt>
                <c:pt idx="3092">
                  <c:v>3093</c:v>
                </c:pt>
                <c:pt idx="3093">
                  <c:v>3094</c:v>
                </c:pt>
                <c:pt idx="3094">
                  <c:v>3095</c:v>
                </c:pt>
                <c:pt idx="3095">
                  <c:v>3096</c:v>
                </c:pt>
                <c:pt idx="3096">
                  <c:v>3097</c:v>
                </c:pt>
                <c:pt idx="3097">
                  <c:v>3098</c:v>
                </c:pt>
                <c:pt idx="3098">
                  <c:v>3099</c:v>
                </c:pt>
                <c:pt idx="3099">
                  <c:v>3100</c:v>
                </c:pt>
                <c:pt idx="3100">
                  <c:v>3101</c:v>
                </c:pt>
                <c:pt idx="3101">
                  <c:v>3102</c:v>
                </c:pt>
                <c:pt idx="3102">
                  <c:v>3103</c:v>
                </c:pt>
                <c:pt idx="3103">
                  <c:v>3104</c:v>
                </c:pt>
                <c:pt idx="3104">
                  <c:v>3105</c:v>
                </c:pt>
                <c:pt idx="3105">
                  <c:v>3106</c:v>
                </c:pt>
                <c:pt idx="3106">
                  <c:v>3107</c:v>
                </c:pt>
                <c:pt idx="3107">
                  <c:v>3108</c:v>
                </c:pt>
                <c:pt idx="3108">
                  <c:v>3109</c:v>
                </c:pt>
                <c:pt idx="3109">
                  <c:v>3110</c:v>
                </c:pt>
                <c:pt idx="3110">
                  <c:v>3111</c:v>
                </c:pt>
                <c:pt idx="3111">
                  <c:v>3112</c:v>
                </c:pt>
                <c:pt idx="3112">
                  <c:v>3113</c:v>
                </c:pt>
                <c:pt idx="3113">
                  <c:v>3114</c:v>
                </c:pt>
                <c:pt idx="3114">
                  <c:v>3115</c:v>
                </c:pt>
                <c:pt idx="3115">
                  <c:v>3116</c:v>
                </c:pt>
                <c:pt idx="3116">
                  <c:v>3117</c:v>
                </c:pt>
                <c:pt idx="3117">
                  <c:v>3118</c:v>
                </c:pt>
                <c:pt idx="3118">
                  <c:v>3119</c:v>
                </c:pt>
                <c:pt idx="3119">
                  <c:v>3120</c:v>
                </c:pt>
                <c:pt idx="3120">
                  <c:v>3121</c:v>
                </c:pt>
                <c:pt idx="3121">
                  <c:v>3122</c:v>
                </c:pt>
                <c:pt idx="3122">
                  <c:v>3123</c:v>
                </c:pt>
                <c:pt idx="3123">
                  <c:v>3124</c:v>
                </c:pt>
                <c:pt idx="3124">
                  <c:v>3125</c:v>
                </c:pt>
                <c:pt idx="3125">
                  <c:v>3126</c:v>
                </c:pt>
                <c:pt idx="3126">
                  <c:v>3127</c:v>
                </c:pt>
                <c:pt idx="3127">
                  <c:v>3128</c:v>
                </c:pt>
                <c:pt idx="3128">
                  <c:v>3129</c:v>
                </c:pt>
                <c:pt idx="3129">
                  <c:v>3130</c:v>
                </c:pt>
                <c:pt idx="3130">
                  <c:v>3131</c:v>
                </c:pt>
                <c:pt idx="3131">
                  <c:v>3132</c:v>
                </c:pt>
                <c:pt idx="3132">
                  <c:v>3133</c:v>
                </c:pt>
                <c:pt idx="3133">
                  <c:v>3134</c:v>
                </c:pt>
                <c:pt idx="3134">
                  <c:v>3135</c:v>
                </c:pt>
                <c:pt idx="3135">
                  <c:v>3136</c:v>
                </c:pt>
                <c:pt idx="3136">
                  <c:v>3137</c:v>
                </c:pt>
                <c:pt idx="3137">
                  <c:v>3138</c:v>
                </c:pt>
                <c:pt idx="3138">
                  <c:v>3139</c:v>
                </c:pt>
                <c:pt idx="3139">
                  <c:v>3140</c:v>
                </c:pt>
                <c:pt idx="3140">
                  <c:v>3141</c:v>
                </c:pt>
                <c:pt idx="3141">
                  <c:v>3142</c:v>
                </c:pt>
                <c:pt idx="3142">
                  <c:v>3143</c:v>
                </c:pt>
                <c:pt idx="3143">
                  <c:v>3144</c:v>
                </c:pt>
                <c:pt idx="3144">
                  <c:v>3145</c:v>
                </c:pt>
                <c:pt idx="3145">
                  <c:v>3146</c:v>
                </c:pt>
                <c:pt idx="3146">
                  <c:v>3147</c:v>
                </c:pt>
                <c:pt idx="3147">
                  <c:v>3148</c:v>
                </c:pt>
                <c:pt idx="3148">
                  <c:v>3149</c:v>
                </c:pt>
                <c:pt idx="3149">
                  <c:v>3150</c:v>
                </c:pt>
                <c:pt idx="3150">
                  <c:v>3151</c:v>
                </c:pt>
                <c:pt idx="3151">
                  <c:v>3152</c:v>
                </c:pt>
                <c:pt idx="3152">
                  <c:v>3153</c:v>
                </c:pt>
                <c:pt idx="3153">
                  <c:v>3154</c:v>
                </c:pt>
                <c:pt idx="3154">
                  <c:v>3155</c:v>
                </c:pt>
                <c:pt idx="3155">
                  <c:v>3156</c:v>
                </c:pt>
                <c:pt idx="3156">
                  <c:v>3157</c:v>
                </c:pt>
                <c:pt idx="3157">
                  <c:v>3158</c:v>
                </c:pt>
                <c:pt idx="3158">
                  <c:v>3159</c:v>
                </c:pt>
                <c:pt idx="3159">
                  <c:v>3160</c:v>
                </c:pt>
                <c:pt idx="3160">
                  <c:v>3161</c:v>
                </c:pt>
                <c:pt idx="3161">
                  <c:v>3162</c:v>
                </c:pt>
                <c:pt idx="3162">
                  <c:v>3163</c:v>
                </c:pt>
                <c:pt idx="3163">
                  <c:v>3164</c:v>
                </c:pt>
                <c:pt idx="3164">
                  <c:v>3165</c:v>
                </c:pt>
                <c:pt idx="3165">
                  <c:v>3166</c:v>
                </c:pt>
                <c:pt idx="3166">
                  <c:v>3167</c:v>
                </c:pt>
                <c:pt idx="3167">
                  <c:v>3168</c:v>
                </c:pt>
                <c:pt idx="3168">
                  <c:v>3169</c:v>
                </c:pt>
                <c:pt idx="3169">
                  <c:v>3170</c:v>
                </c:pt>
                <c:pt idx="3170">
                  <c:v>3171</c:v>
                </c:pt>
                <c:pt idx="3171">
                  <c:v>3172</c:v>
                </c:pt>
                <c:pt idx="3172">
                  <c:v>3173</c:v>
                </c:pt>
                <c:pt idx="3173">
                  <c:v>3174</c:v>
                </c:pt>
                <c:pt idx="3174">
                  <c:v>3175</c:v>
                </c:pt>
                <c:pt idx="3175">
                  <c:v>3176</c:v>
                </c:pt>
                <c:pt idx="3176">
                  <c:v>3177</c:v>
                </c:pt>
                <c:pt idx="3177">
                  <c:v>3178</c:v>
                </c:pt>
                <c:pt idx="3178">
                  <c:v>3179</c:v>
                </c:pt>
                <c:pt idx="3179">
                  <c:v>3180</c:v>
                </c:pt>
                <c:pt idx="3180">
                  <c:v>3181</c:v>
                </c:pt>
                <c:pt idx="3181">
                  <c:v>3182</c:v>
                </c:pt>
                <c:pt idx="3182">
                  <c:v>3183</c:v>
                </c:pt>
                <c:pt idx="3183">
                  <c:v>3184</c:v>
                </c:pt>
                <c:pt idx="3184">
                  <c:v>3185</c:v>
                </c:pt>
                <c:pt idx="3185">
                  <c:v>3186</c:v>
                </c:pt>
                <c:pt idx="3186">
                  <c:v>3187</c:v>
                </c:pt>
                <c:pt idx="3187">
                  <c:v>3188</c:v>
                </c:pt>
                <c:pt idx="3188">
                  <c:v>3189</c:v>
                </c:pt>
                <c:pt idx="3189">
                  <c:v>3190</c:v>
                </c:pt>
                <c:pt idx="3190">
                  <c:v>3191</c:v>
                </c:pt>
                <c:pt idx="3191">
                  <c:v>3192</c:v>
                </c:pt>
                <c:pt idx="3192">
                  <c:v>3193</c:v>
                </c:pt>
                <c:pt idx="3193">
                  <c:v>3194</c:v>
                </c:pt>
                <c:pt idx="3194">
                  <c:v>3195</c:v>
                </c:pt>
                <c:pt idx="3195">
                  <c:v>3196</c:v>
                </c:pt>
                <c:pt idx="3196">
                  <c:v>3197</c:v>
                </c:pt>
                <c:pt idx="3197">
                  <c:v>3198</c:v>
                </c:pt>
                <c:pt idx="3198">
                  <c:v>3199</c:v>
                </c:pt>
                <c:pt idx="3199">
                  <c:v>3200</c:v>
                </c:pt>
                <c:pt idx="3200">
                  <c:v>3201</c:v>
                </c:pt>
                <c:pt idx="3201">
                  <c:v>3202</c:v>
                </c:pt>
                <c:pt idx="3202">
                  <c:v>3203</c:v>
                </c:pt>
                <c:pt idx="3203">
                  <c:v>3204</c:v>
                </c:pt>
                <c:pt idx="3204">
                  <c:v>3205</c:v>
                </c:pt>
                <c:pt idx="3205">
                  <c:v>3206</c:v>
                </c:pt>
                <c:pt idx="3206">
                  <c:v>3207</c:v>
                </c:pt>
                <c:pt idx="3207">
                  <c:v>3208</c:v>
                </c:pt>
                <c:pt idx="3208">
                  <c:v>3209</c:v>
                </c:pt>
                <c:pt idx="3209">
                  <c:v>3210</c:v>
                </c:pt>
                <c:pt idx="3210">
                  <c:v>3211</c:v>
                </c:pt>
                <c:pt idx="3211">
                  <c:v>3212</c:v>
                </c:pt>
                <c:pt idx="3212">
                  <c:v>3213</c:v>
                </c:pt>
                <c:pt idx="3213">
                  <c:v>3214</c:v>
                </c:pt>
                <c:pt idx="3214">
                  <c:v>3215</c:v>
                </c:pt>
                <c:pt idx="3215">
                  <c:v>3216</c:v>
                </c:pt>
                <c:pt idx="3216">
                  <c:v>3217</c:v>
                </c:pt>
                <c:pt idx="3217">
                  <c:v>3218</c:v>
                </c:pt>
                <c:pt idx="3218">
                  <c:v>3219</c:v>
                </c:pt>
                <c:pt idx="3219">
                  <c:v>3220</c:v>
                </c:pt>
                <c:pt idx="3220">
                  <c:v>3221</c:v>
                </c:pt>
                <c:pt idx="3221">
                  <c:v>3222</c:v>
                </c:pt>
                <c:pt idx="3222">
                  <c:v>3223</c:v>
                </c:pt>
                <c:pt idx="3223">
                  <c:v>3224</c:v>
                </c:pt>
                <c:pt idx="3224">
                  <c:v>3225</c:v>
                </c:pt>
                <c:pt idx="3225">
                  <c:v>3226</c:v>
                </c:pt>
                <c:pt idx="3226">
                  <c:v>3227</c:v>
                </c:pt>
                <c:pt idx="3227">
                  <c:v>3228</c:v>
                </c:pt>
                <c:pt idx="3228">
                  <c:v>3229</c:v>
                </c:pt>
                <c:pt idx="3229">
                  <c:v>3230</c:v>
                </c:pt>
                <c:pt idx="3230">
                  <c:v>3231</c:v>
                </c:pt>
                <c:pt idx="3231">
                  <c:v>3232</c:v>
                </c:pt>
                <c:pt idx="3232">
                  <c:v>3233</c:v>
                </c:pt>
                <c:pt idx="3233">
                  <c:v>3234</c:v>
                </c:pt>
                <c:pt idx="3234">
                  <c:v>3235</c:v>
                </c:pt>
                <c:pt idx="3235">
                  <c:v>3236</c:v>
                </c:pt>
                <c:pt idx="3236">
                  <c:v>3237</c:v>
                </c:pt>
                <c:pt idx="3237">
                  <c:v>3238</c:v>
                </c:pt>
                <c:pt idx="3238">
                  <c:v>3239</c:v>
                </c:pt>
                <c:pt idx="3239">
                  <c:v>3240</c:v>
                </c:pt>
                <c:pt idx="3240">
                  <c:v>3241</c:v>
                </c:pt>
                <c:pt idx="3241">
                  <c:v>3242</c:v>
                </c:pt>
                <c:pt idx="3242">
                  <c:v>3243</c:v>
                </c:pt>
                <c:pt idx="3243">
                  <c:v>3244</c:v>
                </c:pt>
                <c:pt idx="3244">
                  <c:v>3245</c:v>
                </c:pt>
                <c:pt idx="3245">
                  <c:v>3246</c:v>
                </c:pt>
                <c:pt idx="3246">
                  <c:v>3247</c:v>
                </c:pt>
                <c:pt idx="3247">
                  <c:v>3248</c:v>
                </c:pt>
                <c:pt idx="3248">
                  <c:v>3249</c:v>
                </c:pt>
                <c:pt idx="3249">
                  <c:v>3250</c:v>
                </c:pt>
                <c:pt idx="3250">
                  <c:v>3251</c:v>
                </c:pt>
                <c:pt idx="3251">
                  <c:v>3252</c:v>
                </c:pt>
                <c:pt idx="3252">
                  <c:v>3253</c:v>
                </c:pt>
                <c:pt idx="3253">
                  <c:v>3254</c:v>
                </c:pt>
                <c:pt idx="3254">
                  <c:v>3255</c:v>
                </c:pt>
                <c:pt idx="3255">
                  <c:v>3256</c:v>
                </c:pt>
                <c:pt idx="3256">
                  <c:v>3257</c:v>
                </c:pt>
                <c:pt idx="3257">
                  <c:v>3258</c:v>
                </c:pt>
                <c:pt idx="3258">
                  <c:v>3259</c:v>
                </c:pt>
                <c:pt idx="3259">
                  <c:v>3260</c:v>
                </c:pt>
                <c:pt idx="3260">
                  <c:v>3261</c:v>
                </c:pt>
                <c:pt idx="3261">
                  <c:v>3262</c:v>
                </c:pt>
                <c:pt idx="3262">
                  <c:v>3263</c:v>
                </c:pt>
                <c:pt idx="3263">
                  <c:v>3264</c:v>
                </c:pt>
                <c:pt idx="3264">
                  <c:v>3265</c:v>
                </c:pt>
                <c:pt idx="3265">
                  <c:v>3266</c:v>
                </c:pt>
                <c:pt idx="3266">
                  <c:v>3267</c:v>
                </c:pt>
                <c:pt idx="3267">
                  <c:v>3268</c:v>
                </c:pt>
                <c:pt idx="3268">
                  <c:v>3269</c:v>
                </c:pt>
                <c:pt idx="3269">
                  <c:v>3270</c:v>
                </c:pt>
                <c:pt idx="3270">
                  <c:v>3271</c:v>
                </c:pt>
                <c:pt idx="3271">
                  <c:v>3272</c:v>
                </c:pt>
                <c:pt idx="3272">
                  <c:v>3273</c:v>
                </c:pt>
                <c:pt idx="3273">
                  <c:v>3274</c:v>
                </c:pt>
                <c:pt idx="3274">
                  <c:v>3275</c:v>
                </c:pt>
                <c:pt idx="3275">
                  <c:v>3276</c:v>
                </c:pt>
                <c:pt idx="3276">
                  <c:v>3277</c:v>
                </c:pt>
                <c:pt idx="3277">
                  <c:v>3278</c:v>
                </c:pt>
                <c:pt idx="3278">
                  <c:v>3279</c:v>
                </c:pt>
                <c:pt idx="3279">
                  <c:v>3280</c:v>
                </c:pt>
                <c:pt idx="3280">
                  <c:v>3281</c:v>
                </c:pt>
                <c:pt idx="3281">
                  <c:v>3282</c:v>
                </c:pt>
                <c:pt idx="3282">
                  <c:v>3283</c:v>
                </c:pt>
                <c:pt idx="3283">
                  <c:v>3284</c:v>
                </c:pt>
                <c:pt idx="3284">
                  <c:v>3285</c:v>
                </c:pt>
                <c:pt idx="3285">
                  <c:v>3286</c:v>
                </c:pt>
                <c:pt idx="3286">
                  <c:v>3287</c:v>
                </c:pt>
                <c:pt idx="3287">
                  <c:v>3288</c:v>
                </c:pt>
                <c:pt idx="3288">
                  <c:v>3289</c:v>
                </c:pt>
                <c:pt idx="3289">
                  <c:v>3290</c:v>
                </c:pt>
                <c:pt idx="3290">
                  <c:v>3291</c:v>
                </c:pt>
                <c:pt idx="3291">
                  <c:v>3292</c:v>
                </c:pt>
                <c:pt idx="3292">
                  <c:v>3293</c:v>
                </c:pt>
                <c:pt idx="3293">
                  <c:v>3294</c:v>
                </c:pt>
                <c:pt idx="3294">
                  <c:v>3295</c:v>
                </c:pt>
                <c:pt idx="3295">
                  <c:v>3296</c:v>
                </c:pt>
                <c:pt idx="3296">
                  <c:v>3297</c:v>
                </c:pt>
                <c:pt idx="3297">
                  <c:v>3298</c:v>
                </c:pt>
                <c:pt idx="3298">
                  <c:v>3299</c:v>
                </c:pt>
                <c:pt idx="3299">
                  <c:v>3300</c:v>
                </c:pt>
                <c:pt idx="3300">
                  <c:v>3301</c:v>
                </c:pt>
                <c:pt idx="3301">
                  <c:v>3302</c:v>
                </c:pt>
                <c:pt idx="3302">
                  <c:v>3303</c:v>
                </c:pt>
                <c:pt idx="3303">
                  <c:v>3304</c:v>
                </c:pt>
                <c:pt idx="3304">
                  <c:v>3305</c:v>
                </c:pt>
                <c:pt idx="3305">
                  <c:v>3306</c:v>
                </c:pt>
                <c:pt idx="3306">
                  <c:v>3307</c:v>
                </c:pt>
                <c:pt idx="3307">
                  <c:v>3308</c:v>
                </c:pt>
                <c:pt idx="3308">
                  <c:v>3309</c:v>
                </c:pt>
                <c:pt idx="3309">
                  <c:v>3310</c:v>
                </c:pt>
                <c:pt idx="3310">
                  <c:v>3311</c:v>
                </c:pt>
                <c:pt idx="3311">
                  <c:v>3312</c:v>
                </c:pt>
                <c:pt idx="3312">
                  <c:v>3313</c:v>
                </c:pt>
                <c:pt idx="3313">
                  <c:v>3314</c:v>
                </c:pt>
                <c:pt idx="3314">
                  <c:v>3315</c:v>
                </c:pt>
                <c:pt idx="3315">
                  <c:v>3316</c:v>
                </c:pt>
                <c:pt idx="3316">
                  <c:v>3317</c:v>
                </c:pt>
                <c:pt idx="3317">
                  <c:v>3318</c:v>
                </c:pt>
                <c:pt idx="3318">
                  <c:v>3319</c:v>
                </c:pt>
                <c:pt idx="3319">
                  <c:v>3320</c:v>
                </c:pt>
                <c:pt idx="3320">
                  <c:v>3321</c:v>
                </c:pt>
                <c:pt idx="3321">
                  <c:v>3322</c:v>
                </c:pt>
                <c:pt idx="3322">
                  <c:v>3323</c:v>
                </c:pt>
                <c:pt idx="3323">
                  <c:v>3324</c:v>
                </c:pt>
                <c:pt idx="3324">
                  <c:v>3325</c:v>
                </c:pt>
                <c:pt idx="3325">
                  <c:v>3326</c:v>
                </c:pt>
                <c:pt idx="3326">
                  <c:v>3327</c:v>
                </c:pt>
                <c:pt idx="3327">
                  <c:v>3328</c:v>
                </c:pt>
                <c:pt idx="3328">
                  <c:v>3329</c:v>
                </c:pt>
                <c:pt idx="3329">
                  <c:v>3330</c:v>
                </c:pt>
                <c:pt idx="3330">
                  <c:v>3331</c:v>
                </c:pt>
                <c:pt idx="3331">
                  <c:v>3332</c:v>
                </c:pt>
                <c:pt idx="3332">
                  <c:v>3333</c:v>
                </c:pt>
                <c:pt idx="3333">
                  <c:v>3334</c:v>
                </c:pt>
                <c:pt idx="3334">
                  <c:v>3335</c:v>
                </c:pt>
                <c:pt idx="3335">
                  <c:v>3336</c:v>
                </c:pt>
                <c:pt idx="3336">
                  <c:v>3337</c:v>
                </c:pt>
                <c:pt idx="3337">
                  <c:v>3338</c:v>
                </c:pt>
                <c:pt idx="3338">
                  <c:v>3339</c:v>
                </c:pt>
                <c:pt idx="3339">
                  <c:v>3340</c:v>
                </c:pt>
                <c:pt idx="3340">
                  <c:v>3341</c:v>
                </c:pt>
                <c:pt idx="3341">
                  <c:v>3342</c:v>
                </c:pt>
                <c:pt idx="3342">
                  <c:v>3343</c:v>
                </c:pt>
                <c:pt idx="3343">
                  <c:v>3344</c:v>
                </c:pt>
                <c:pt idx="3344">
                  <c:v>3345</c:v>
                </c:pt>
                <c:pt idx="3345">
                  <c:v>3346</c:v>
                </c:pt>
                <c:pt idx="3346">
                  <c:v>3347</c:v>
                </c:pt>
                <c:pt idx="3347">
                  <c:v>3348</c:v>
                </c:pt>
                <c:pt idx="3348">
                  <c:v>3349</c:v>
                </c:pt>
                <c:pt idx="3349">
                  <c:v>3350</c:v>
                </c:pt>
                <c:pt idx="3350">
                  <c:v>3351</c:v>
                </c:pt>
                <c:pt idx="3351">
                  <c:v>3352</c:v>
                </c:pt>
                <c:pt idx="3352">
                  <c:v>3353</c:v>
                </c:pt>
                <c:pt idx="3353">
                  <c:v>3354</c:v>
                </c:pt>
                <c:pt idx="3354">
                  <c:v>3355</c:v>
                </c:pt>
                <c:pt idx="3355">
                  <c:v>3356</c:v>
                </c:pt>
                <c:pt idx="3356">
                  <c:v>3357</c:v>
                </c:pt>
                <c:pt idx="3357">
                  <c:v>3358</c:v>
                </c:pt>
                <c:pt idx="3358">
                  <c:v>3359</c:v>
                </c:pt>
                <c:pt idx="3359">
                  <c:v>3360</c:v>
                </c:pt>
                <c:pt idx="3360">
                  <c:v>3361</c:v>
                </c:pt>
                <c:pt idx="3361">
                  <c:v>3362</c:v>
                </c:pt>
                <c:pt idx="3362">
                  <c:v>3363</c:v>
                </c:pt>
                <c:pt idx="3363">
                  <c:v>3364</c:v>
                </c:pt>
                <c:pt idx="3364">
                  <c:v>3365</c:v>
                </c:pt>
                <c:pt idx="3365">
                  <c:v>3366</c:v>
                </c:pt>
                <c:pt idx="3366">
                  <c:v>3367</c:v>
                </c:pt>
                <c:pt idx="3367">
                  <c:v>3368</c:v>
                </c:pt>
                <c:pt idx="3368">
                  <c:v>3369</c:v>
                </c:pt>
                <c:pt idx="3369">
                  <c:v>3370</c:v>
                </c:pt>
                <c:pt idx="3370">
                  <c:v>3371</c:v>
                </c:pt>
                <c:pt idx="3371">
                  <c:v>3372</c:v>
                </c:pt>
                <c:pt idx="3372">
                  <c:v>3373</c:v>
                </c:pt>
                <c:pt idx="3373">
                  <c:v>3374</c:v>
                </c:pt>
                <c:pt idx="3374">
                  <c:v>3375</c:v>
                </c:pt>
                <c:pt idx="3375">
                  <c:v>3376</c:v>
                </c:pt>
                <c:pt idx="3376">
                  <c:v>3377</c:v>
                </c:pt>
                <c:pt idx="3377">
                  <c:v>3378</c:v>
                </c:pt>
                <c:pt idx="3378">
                  <c:v>3379</c:v>
                </c:pt>
                <c:pt idx="3379">
                  <c:v>3380</c:v>
                </c:pt>
                <c:pt idx="3380">
                  <c:v>3381</c:v>
                </c:pt>
                <c:pt idx="3381">
                  <c:v>3382</c:v>
                </c:pt>
                <c:pt idx="3382">
                  <c:v>3383</c:v>
                </c:pt>
                <c:pt idx="3383">
                  <c:v>3384</c:v>
                </c:pt>
                <c:pt idx="3384">
                  <c:v>3385</c:v>
                </c:pt>
                <c:pt idx="3385">
                  <c:v>3386</c:v>
                </c:pt>
                <c:pt idx="3386">
                  <c:v>3387</c:v>
                </c:pt>
                <c:pt idx="3387">
                  <c:v>3388</c:v>
                </c:pt>
                <c:pt idx="3388">
                  <c:v>3389</c:v>
                </c:pt>
                <c:pt idx="3389">
                  <c:v>3390</c:v>
                </c:pt>
                <c:pt idx="3390">
                  <c:v>3391</c:v>
                </c:pt>
                <c:pt idx="3391">
                  <c:v>3392</c:v>
                </c:pt>
                <c:pt idx="3392">
                  <c:v>3393</c:v>
                </c:pt>
                <c:pt idx="3393">
                  <c:v>3394</c:v>
                </c:pt>
                <c:pt idx="3394">
                  <c:v>3395</c:v>
                </c:pt>
                <c:pt idx="3395">
                  <c:v>3396</c:v>
                </c:pt>
                <c:pt idx="3396">
                  <c:v>3397</c:v>
                </c:pt>
                <c:pt idx="3397">
                  <c:v>3398</c:v>
                </c:pt>
                <c:pt idx="3398">
                  <c:v>3399</c:v>
                </c:pt>
                <c:pt idx="3399">
                  <c:v>3400</c:v>
                </c:pt>
                <c:pt idx="3400">
                  <c:v>3401</c:v>
                </c:pt>
                <c:pt idx="3401">
                  <c:v>3402</c:v>
                </c:pt>
                <c:pt idx="3402">
                  <c:v>3403</c:v>
                </c:pt>
                <c:pt idx="3403">
                  <c:v>3404</c:v>
                </c:pt>
                <c:pt idx="3404">
                  <c:v>3405</c:v>
                </c:pt>
                <c:pt idx="3405">
                  <c:v>3406</c:v>
                </c:pt>
                <c:pt idx="3406">
                  <c:v>3407</c:v>
                </c:pt>
                <c:pt idx="3407">
                  <c:v>3408</c:v>
                </c:pt>
                <c:pt idx="3408">
                  <c:v>3409</c:v>
                </c:pt>
                <c:pt idx="3409">
                  <c:v>3410</c:v>
                </c:pt>
                <c:pt idx="3410">
                  <c:v>3411</c:v>
                </c:pt>
                <c:pt idx="3411">
                  <c:v>3412</c:v>
                </c:pt>
                <c:pt idx="3412">
                  <c:v>3413</c:v>
                </c:pt>
                <c:pt idx="3413">
                  <c:v>3414</c:v>
                </c:pt>
                <c:pt idx="3414">
                  <c:v>3415</c:v>
                </c:pt>
                <c:pt idx="3415">
                  <c:v>3416</c:v>
                </c:pt>
                <c:pt idx="3416">
                  <c:v>3417</c:v>
                </c:pt>
                <c:pt idx="3417">
                  <c:v>3418</c:v>
                </c:pt>
                <c:pt idx="3418">
                  <c:v>3419</c:v>
                </c:pt>
                <c:pt idx="3419">
                  <c:v>3420</c:v>
                </c:pt>
                <c:pt idx="3420">
                  <c:v>3421</c:v>
                </c:pt>
                <c:pt idx="3421">
                  <c:v>3422</c:v>
                </c:pt>
                <c:pt idx="3422">
                  <c:v>3423</c:v>
                </c:pt>
                <c:pt idx="3423">
                  <c:v>3424</c:v>
                </c:pt>
                <c:pt idx="3424">
                  <c:v>3425</c:v>
                </c:pt>
                <c:pt idx="3425">
                  <c:v>3426</c:v>
                </c:pt>
                <c:pt idx="3426">
                  <c:v>3427</c:v>
                </c:pt>
                <c:pt idx="3427">
                  <c:v>3428</c:v>
                </c:pt>
                <c:pt idx="3428">
                  <c:v>3429</c:v>
                </c:pt>
                <c:pt idx="3429">
                  <c:v>3430</c:v>
                </c:pt>
                <c:pt idx="3430">
                  <c:v>3431</c:v>
                </c:pt>
                <c:pt idx="3431">
                  <c:v>3432</c:v>
                </c:pt>
                <c:pt idx="3432">
                  <c:v>3433</c:v>
                </c:pt>
                <c:pt idx="3433">
                  <c:v>3434</c:v>
                </c:pt>
                <c:pt idx="3434">
                  <c:v>3435</c:v>
                </c:pt>
                <c:pt idx="3435">
                  <c:v>3436</c:v>
                </c:pt>
                <c:pt idx="3436">
                  <c:v>3437</c:v>
                </c:pt>
                <c:pt idx="3437">
                  <c:v>3438</c:v>
                </c:pt>
                <c:pt idx="3438">
                  <c:v>3439</c:v>
                </c:pt>
                <c:pt idx="3439">
                  <c:v>3440</c:v>
                </c:pt>
                <c:pt idx="3440">
                  <c:v>3441</c:v>
                </c:pt>
                <c:pt idx="3441">
                  <c:v>3442</c:v>
                </c:pt>
                <c:pt idx="3442">
                  <c:v>3443</c:v>
                </c:pt>
                <c:pt idx="3443">
                  <c:v>3444</c:v>
                </c:pt>
                <c:pt idx="3444">
                  <c:v>3445</c:v>
                </c:pt>
                <c:pt idx="3445">
                  <c:v>3446</c:v>
                </c:pt>
                <c:pt idx="3446">
                  <c:v>3447</c:v>
                </c:pt>
                <c:pt idx="3447">
                  <c:v>3448</c:v>
                </c:pt>
                <c:pt idx="3448">
                  <c:v>3449</c:v>
                </c:pt>
                <c:pt idx="3449">
                  <c:v>3450</c:v>
                </c:pt>
                <c:pt idx="3450">
                  <c:v>3451</c:v>
                </c:pt>
                <c:pt idx="3451">
                  <c:v>3452</c:v>
                </c:pt>
                <c:pt idx="3452">
                  <c:v>3453</c:v>
                </c:pt>
                <c:pt idx="3453">
                  <c:v>3454</c:v>
                </c:pt>
                <c:pt idx="3454">
                  <c:v>3455</c:v>
                </c:pt>
                <c:pt idx="3455">
                  <c:v>3456</c:v>
                </c:pt>
                <c:pt idx="3456">
                  <c:v>3457</c:v>
                </c:pt>
                <c:pt idx="3457">
                  <c:v>3458</c:v>
                </c:pt>
                <c:pt idx="3458">
                  <c:v>3459</c:v>
                </c:pt>
                <c:pt idx="3459">
                  <c:v>3460</c:v>
                </c:pt>
                <c:pt idx="3460">
                  <c:v>3461</c:v>
                </c:pt>
                <c:pt idx="3461">
                  <c:v>3462</c:v>
                </c:pt>
                <c:pt idx="3462">
                  <c:v>3463</c:v>
                </c:pt>
                <c:pt idx="3463">
                  <c:v>3464</c:v>
                </c:pt>
                <c:pt idx="3464">
                  <c:v>3465</c:v>
                </c:pt>
                <c:pt idx="3465">
                  <c:v>3466</c:v>
                </c:pt>
                <c:pt idx="3466">
                  <c:v>3467</c:v>
                </c:pt>
                <c:pt idx="3467">
                  <c:v>3468</c:v>
                </c:pt>
                <c:pt idx="3468">
                  <c:v>3469</c:v>
                </c:pt>
                <c:pt idx="3469">
                  <c:v>3470</c:v>
                </c:pt>
                <c:pt idx="3470">
                  <c:v>3471</c:v>
                </c:pt>
                <c:pt idx="3471">
                  <c:v>3472</c:v>
                </c:pt>
                <c:pt idx="3472">
                  <c:v>3473</c:v>
                </c:pt>
                <c:pt idx="3473">
                  <c:v>3474</c:v>
                </c:pt>
                <c:pt idx="3474">
                  <c:v>3475</c:v>
                </c:pt>
                <c:pt idx="3475">
                  <c:v>3476</c:v>
                </c:pt>
                <c:pt idx="3476">
                  <c:v>3477</c:v>
                </c:pt>
                <c:pt idx="3477">
                  <c:v>3478</c:v>
                </c:pt>
                <c:pt idx="3478">
                  <c:v>3479</c:v>
                </c:pt>
                <c:pt idx="3479">
                  <c:v>3480</c:v>
                </c:pt>
                <c:pt idx="3480">
                  <c:v>3481</c:v>
                </c:pt>
                <c:pt idx="3481">
                  <c:v>3482</c:v>
                </c:pt>
                <c:pt idx="3482">
                  <c:v>3483</c:v>
                </c:pt>
                <c:pt idx="3483">
                  <c:v>3484</c:v>
                </c:pt>
                <c:pt idx="3484">
                  <c:v>3485</c:v>
                </c:pt>
                <c:pt idx="3485">
                  <c:v>3486</c:v>
                </c:pt>
                <c:pt idx="3486">
                  <c:v>3487</c:v>
                </c:pt>
                <c:pt idx="3487">
                  <c:v>3488</c:v>
                </c:pt>
                <c:pt idx="3488">
                  <c:v>3489</c:v>
                </c:pt>
                <c:pt idx="3489">
                  <c:v>3490</c:v>
                </c:pt>
                <c:pt idx="3490">
                  <c:v>3491</c:v>
                </c:pt>
                <c:pt idx="3491">
                  <c:v>3492</c:v>
                </c:pt>
                <c:pt idx="3492">
                  <c:v>3493</c:v>
                </c:pt>
                <c:pt idx="3493">
                  <c:v>3494</c:v>
                </c:pt>
                <c:pt idx="3494">
                  <c:v>3495</c:v>
                </c:pt>
                <c:pt idx="3495">
                  <c:v>3496</c:v>
                </c:pt>
                <c:pt idx="3496">
                  <c:v>3497</c:v>
                </c:pt>
                <c:pt idx="3497">
                  <c:v>3498</c:v>
                </c:pt>
                <c:pt idx="3498">
                  <c:v>3499</c:v>
                </c:pt>
                <c:pt idx="3499">
                  <c:v>3500</c:v>
                </c:pt>
                <c:pt idx="3500">
                  <c:v>3501</c:v>
                </c:pt>
                <c:pt idx="3501">
                  <c:v>3502</c:v>
                </c:pt>
                <c:pt idx="3502">
                  <c:v>3503</c:v>
                </c:pt>
                <c:pt idx="3503">
                  <c:v>3504</c:v>
                </c:pt>
                <c:pt idx="3504">
                  <c:v>3505</c:v>
                </c:pt>
                <c:pt idx="3505">
                  <c:v>3506</c:v>
                </c:pt>
                <c:pt idx="3506">
                  <c:v>3507</c:v>
                </c:pt>
                <c:pt idx="3507">
                  <c:v>3508</c:v>
                </c:pt>
                <c:pt idx="3508">
                  <c:v>3509</c:v>
                </c:pt>
                <c:pt idx="3509">
                  <c:v>3510</c:v>
                </c:pt>
                <c:pt idx="3510">
                  <c:v>3511</c:v>
                </c:pt>
                <c:pt idx="3511">
                  <c:v>3512</c:v>
                </c:pt>
                <c:pt idx="3512">
                  <c:v>3513</c:v>
                </c:pt>
                <c:pt idx="3513">
                  <c:v>3514</c:v>
                </c:pt>
                <c:pt idx="3514">
                  <c:v>3515</c:v>
                </c:pt>
                <c:pt idx="3515">
                  <c:v>3516</c:v>
                </c:pt>
                <c:pt idx="3516">
                  <c:v>3517</c:v>
                </c:pt>
                <c:pt idx="3517">
                  <c:v>3518</c:v>
                </c:pt>
                <c:pt idx="3518">
                  <c:v>3519</c:v>
                </c:pt>
                <c:pt idx="3519">
                  <c:v>3520</c:v>
                </c:pt>
                <c:pt idx="3520">
                  <c:v>3521</c:v>
                </c:pt>
                <c:pt idx="3521">
                  <c:v>3522</c:v>
                </c:pt>
                <c:pt idx="3522">
                  <c:v>3523</c:v>
                </c:pt>
                <c:pt idx="3523">
                  <c:v>3524</c:v>
                </c:pt>
                <c:pt idx="3524">
                  <c:v>3525</c:v>
                </c:pt>
                <c:pt idx="3525">
                  <c:v>3526</c:v>
                </c:pt>
                <c:pt idx="3526">
                  <c:v>3527</c:v>
                </c:pt>
                <c:pt idx="3527">
                  <c:v>3528</c:v>
                </c:pt>
                <c:pt idx="3528">
                  <c:v>3529</c:v>
                </c:pt>
                <c:pt idx="3529">
                  <c:v>3530</c:v>
                </c:pt>
                <c:pt idx="3530">
                  <c:v>3531</c:v>
                </c:pt>
                <c:pt idx="3531">
                  <c:v>3532</c:v>
                </c:pt>
                <c:pt idx="3532">
                  <c:v>3533</c:v>
                </c:pt>
                <c:pt idx="3533">
                  <c:v>3534</c:v>
                </c:pt>
                <c:pt idx="3534">
                  <c:v>3535</c:v>
                </c:pt>
                <c:pt idx="3535">
                  <c:v>3536</c:v>
                </c:pt>
                <c:pt idx="3536">
                  <c:v>3537</c:v>
                </c:pt>
                <c:pt idx="3537">
                  <c:v>3538</c:v>
                </c:pt>
                <c:pt idx="3538">
                  <c:v>3539</c:v>
                </c:pt>
                <c:pt idx="3539">
                  <c:v>3540</c:v>
                </c:pt>
                <c:pt idx="3540">
                  <c:v>3541</c:v>
                </c:pt>
                <c:pt idx="3541">
                  <c:v>3542</c:v>
                </c:pt>
                <c:pt idx="3542">
                  <c:v>3543</c:v>
                </c:pt>
                <c:pt idx="3543">
                  <c:v>3544</c:v>
                </c:pt>
                <c:pt idx="3544">
                  <c:v>3545</c:v>
                </c:pt>
                <c:pt idx="3545">
                  <c:v>3546</c:v>
                </c:pt>
                <c:pt idx="3546">
                  <c:v>3547</c:v>
                </c:pt>
                <c:pt idx="3547">
                  <c:v>3548</c:v>
                </c:pt>
                <c:pt idx="3548">
                  <c:v>3549</c:v>
                </c:pt>
                <c:pt idx="3549">
                  <c:v>3550</c:v>
                </c:pt>
                <c:pt idx="3550">
                  <c:v>3551</c:v>
                </c:pt>
                <c:pt idx="3551">
                  <c:v>3552</c:v>
                </c:pt>
                <c:pt idx="3552">
                  <c:v>3553</c:v>
                </c:pt>
                <c:pt idx="3553">
                  <c:v>3554</c:v>
                </c:pt>
                <c:pt idx="3554">
                  <c:v>3555</c:v>
                </c:pt>
                <c:pt idx="3555">
                  <c:v>3556</c:v>
                </c:pt>
                <c:pt idx="3556">
                  <c:v>3557</c:v>
                </c:pt>
                <c:pt idx="3557">
                  <c:v>3558</c:v>
                </c:pt>
                <c:pt idx="3558">
                  <c:v>3559</c:v>
                </c:pt>
                <c:pt idx="3559">
                  <c:v>3560</c:v>
                </c:pt>
                <c:pt idx="3560">
                  <c:v>3561</c:v>
                </c:pt>
                <c:pt idx="3561">
                  <c:v>3562</c:v>
                </c:pt>
                <c:pt idx="3562">
                  <c:v>3563</c:v>
                </c:pt>
                <c:pt idx="3563">
                  <c:v>3564</c:v>
                </c:pt>
                <c:pt idx="3564">
                  <c:v>3565</c:v>
                </c:pt>
                <c:pt idx="3565">
                  <c:v>3566</c:v>
                </c:pt>
                <c:pt idx="3566">
                  <c:v>3567</c:v>
                </c:pt>
                <c:pt idx="3567">
                  <c:v>3568</c:v>
                </c:pt>
                <c:pt idx="3568">
                  <c:v>3569</c:v>
                </c:pt>
                <c:pt idx="3569">
                  <c:v>3570</c:v>
                </c:pt>
                <c:pt idx="3570">
                  <c:v>3571</c:v>
                </c:pt>
                <c:pt idx="3571">
                  <c:v>3572</c:v>
                </c:pt>
                <c:pt idx="3572">
                  <c:v>3573</c:v>
                </c:pt>
                <c:pt idx="3573">
                  <c:v>3574</c:v>
                </c:pt>
                <c:pt idx="3574">
                  <c:v>3575</c:v>
                </c:pt>
                <c:pt idx="3575">
                  <c:v>3576</c:v>
                </c:pt>
                <c:pt idx="3576">
                  <c:v>3577</c:v>
                </c:pt>
                <c:pt idx="3577">
                  <c:v>3578</c:v>
                </c:pt>
                <c:pt idx="3578">
                  <c:v>3579</c:v>
                </c:pt>
                <c:pt idx="3579">
                  <c:v>3580</c:v>
                </c:pt>
                <c:pt idx="3580">
                  <c:v>3581</c:v>
                </c:pt>
                <c:pt idx="3581">
                  <c:v>3582</c:v>
                </c:pt>
                <c:pt idx="3582">
                  <c:v>3583</c:v>
                </c:pt>
                <c:pt idx="3583">
                  <c:v>3584</c:v>
                </c:pt>
                <c:pt idx="3584">
                  <c:v>3585</c:v>
                </c:pt>
                <c:pt idx="3585">
                  <c:v>3586</c:v>
                </c:pt>
                <c:pt idx="3586">
                  <c:v>3587</c:v>
                </c:pt>
                <c:pt idx="3587">
                  <c:v>3588</c:v>
                </c:pt>
                <c:pt idx="3588">
                  <c:v>3589</c:v>
                </c:pt>
                <c:pt idx="3589">
                  <c:v>3590</c:v>
                </c:pt>
                <c:pt idx="3590">
                  <c:v>3591</c:v>
                </c:pt>
                <c:pt idx="3591">
                  <c:v>3592</c:v>
                </c:pt>
                <c:pt idx="3592">
                  <c:v>3593</c:v>
                </c:pt>
                <c:pt idx="3593">
                  <c:v>3594</c:v>
                </c:pt>
                <c:pt idx="3594">
                  <c:v>3595</c:v>
                </c:pt>
                <c:pt idx="3595">
                  <c:v>3596</c:v>
                </c:pt>
                <c:pt idx="3596">
                  <c:v>3597</c:v>
                </c:pt>
                <c:pt idx="3597">
                  <c:v>3598</c:v>
                </c:pt>
                <c:pt idx="3598">
                  <c:v>3599</c:v>
                </c:pt>
                <c:pt idx="3599">
                  <c:v>3600</c:v>
                </c:pt>
                <c:pt idx="3600">
                  <c:v>3601</c:v>
                </c:pt>
                <c:pt idx="3601">
                  <c:v>3602</c:v>
                </c:pt>
                <c:pt idx="3602">
                  <c:v>3603</c:v>
                </c:pt>
                <c:pt idx="3603">
                  <c:v>3604</c:v>
                </c:pt>
                <c:pt idx="3604">
                  <c:v>3605</c:v>
                </c:pt>
                <c:pt idx="3605">
                  <c:v>3606</c:v>
                </c:pt>
                <c:pt idx="3606">
                  <c:v>3607</c:v>
                </c:pt>
                <c:pt idx="3607">
                  <c:v>3608</c:v>
                </c:pt>
                <c:pt idx="3608">
                  <c:v>3609</c:v>
                </c:pt>
                <c:pt idx="3609">
                  <c:v>3610</c:v>
                </c:pt>
                <c:pt idx="3610">
                  <c:v>3611</c:v>
                </c:pt>
                <c:pt idx="3611">
                  <c:v>3612</c:v>
                </c:pt>
                <c:pt idx="3612">
                  <c:v>3613</c:v>
                </c:pt>
                <c:pt idx="3613">
                  <c:v>3614</c:v>
                </c:pt>
                <c:pt idx="3614">
                  <c:v>3615</c:v>
                </c:pt>
                <c:pt idx="3615">
                  <c:v>3616</c:v>
                </c:pt>
                <c:pt idx="3616">
                  <c:v>3617</c:v>
                </c:pt>
                <c:pt idx="3617">
                  <c:v>3618</c:v>
                </c:pt>
                <c:pt idx="3618">
                  <c:v>3619</c:v>
                </c:pt>
                <c:pt idx="3619">
                  <c:v>3620</c:v>
                </c:pt>
                <c:pt idx="3620">
                  <c:v>3621</c:v>
                </c:pt>
                <c:pt idx="3621">
                  <c:v>3622</c:v>
                </c:pt>
                <c:pt idx="3622">
                  <c:v>3623</c:v>
                </c:pt>
                <c:pt idx="3623">
                  <c:v>3624</c:v>
                </c:pt>
                <c:pt idx="3624">
                  <c:v>3625</c:v>
                </c:pt>
                <c:pt idx="3625">
                  <c:v>3626</c:v>
                </c:pt>
                <c:pt idx="3626">
                  <c:v>3627</c:v>
                </c:pt>
                <c:pt idx="3627">
                  <c:v>3628</c:v>
                </c:pt>
                <c:pt idx="3628">
                  <c:v>3629</c:v>
                </c:pt>
                <c:pt idx="3629">
                  <c:v>3630</c:v>
                </c:pt>
                <c:pt idx="3630">
                  <c:v>3631</c:v>
                </c:pt>
                <c:pt idx="3631">
                  <c:v>3632</c:v>
                </c:pt>
                <c:pt idx="3632">
                  <c:v>3633</c:v>
                </c:pt>
                <c:pt idx="3633">
                  <c:v>3634</c:v>
                </c:pt>
                <c:pt idx="3634">
                  <c:v>3635</c:v>
                </c:pt>
                <c:pt idx="3635">
                  <c:v>3636</c:v>
                </c:pt>
                <c:pt idx="3636">
                  <c:v>3637</c:v>
                </c:pt>
                <c:pt idx="3637">
                  <c:v>3638</c:v>
                </c:pt>
                <c:pt idx="3638">
                  <c:v>3639</c:v>
                </c:pt>
                <c:pt idx="3639">
                  <c:v>3640</c:v>
                </c:pt>
                <c:pt idx="3640">
                  <c:v>3641</c:v>
                </c:pt>
                <c:pt idx="3641">
                  <c:v>3642</c:v>
                </c:pt>
                <c:pt idx="3642">
                  <c:v>3643</c:v>
                </c:pt>
                <c:pt idx="3643">
                  <c:v>3644</c:v>
                </c:pt>
                <c:pt idx="3644">
                  <c:v>3645</c:v>
                </c:pt>
                <c:pt idx="3645">
                  <c:v>3646</c:v>
                </c:pt>
                <c:pt idx="3646">
                  <c:v>3647</c:v>
                </c:pt>
                <c:pt idx="3647">
                  <c:v>3648</c:v>
                </c:pt>
                <c:pt idx="3648">
                  <c:v>3649</c:v>
                </c:pt>
                <c:pt idx="3649">
                  <c:v>3650</c:v>
                </c:pt>
                <c:pt idx="3650">
                  <c:v>3651</c:v>
                </c:pt>
                <c:pt idx="3651">
                  <c:v>3652</c:v>
                </c:pt>
                <c:pt idx="3652">
                  <c:v>3653</c:v>
                </c:pt>
                <c:pt idx="3653">
                  <c:v>3654</c:v>
                </c:pt>
                <c:pt idx="3654">
                  <c:v>3655</c:v>
                </c:pt>
                <c:pt idx="3655">
                  <c:v>3656</c:v>
                </c:pt>
                <c:pt idx="3656">
                  <c:v>3657</c:v>
                </c:pt>
                <c:pt idx="3657">
                  <c:v>3658</c:v>
                </c:pt>
                <c:pt idx="3658">
                  <c:v>3659</c:v>
                </c:pt>
                <c:pt idx="3659">
                  <c:v>3660</c:v>
                </c:pt>
                <c:pt idx="3660">
                  <c:v>3661</c:v>
                </c:pt>
                <c:pt idx="3661">
                  <c:v>3662</c:v>
                </c:pt>
                <c:pt idx="3662">
                  <c:v>3663</c:v>
                </c:pt>
                <c:pt idx="3663">
                  <c:v>3664</c:v>
                </c:pt>
                <c:pt idx="3664">
                  <c:v>3665</c:v>
                </c:pt>
                <c:pt idx="3665">
                  <c:v>3666</c:v>
                </c:pt>
                <c:pt idx="3666">
                  <c:v>3667</c:v>
                </c:pt>
                <c:pt idx="3667">
                  <c:v>3668</c:v>
                </c:pt>
                <c:pt idx="3668">
                  <c:v>3669</c:v>
                </c:pt>
                <c:pt idx="3669">
                  <c:v>3670</c:v>
                </c:pt>
                <c:pt idx="3670">
                  <c:v>3671</c:v>
                </c:pt>
                <c:pt idx="3671">
                  <c:v>3672</c:v>
                </c:pt>
                <c:pt idx="3672">
                  <c:v>3673</c:v>
                </c:pt>
                <c:pt idx="3673">
                  <c:v>3674</c:v>
                </c:pt>
                <c:pt idx="3674">
                  <c:v>3675</c:v>
                </c:pt>
                <c:pt idx="3675">
                  <c:v>3676</c:v>
                </c:pt>
                <c:pt idx="3676">
                  <c:v>3677</c:v>
                </c:pt>
                <c:pt idx="3677">
                  <c:v>3678</c:v>
                </c:pt>
                <c:pt idx="3678">
                  <c:v>3679</c:v>
                </c:pt>
                <c:pt idx="3679">
                  <c:v>3680</c:v>
                </c:pt>
                <c:pt idx="3680">
                  <c:v>3681</c:v>
                </c:pt>
                <c:pt idx="3681">
                  <c:v>3682</c:v>
                </c:pt>
                <c:pt idx="3682">
                  <c:v>3683</c:v>
                </c:pt>
                <c:pt idx="3683">
                  <c:v>3684</c:v>
                </c:pt>
                <c:pt idx="3684">
                  <c:v>3685</c:v>
                </c:pt>
                <c:pt idx="3685">
                  <c:v>3686</c:v>
                </c:pt>
                <c:pt idx="3686">
                  <c:v>3687</c:v>
                </c:pt>
                <c:pt idx="3687">
                  <c:v>3688</c:v>
                </c:pt>
                <c:pt idx="3688">
                  <c:v>3689</c:v>
                </c:pt>
                <c:pt idx="3689">
                  <c:v>3690</c:v>
                </c:pt>
                <c:pt idx="3690">
                  <c:v>3691</c:v>
                </c:pt>
                <c:pt idx="3691">
                  <c:v>3692</c:v>
                </c:pt>
                <c:pt idx="3692">
                  <c:v>3693</c:v>
                </c:pt>
                <c:pt idx="3693">
                  <c:v>3694</c:v>
                </c:pt>
                <c:pt idx="3694">
                  <c:v>3695</c:v>
                </c:pt>
                <c:pt idx="3695">
                  <c:v>3696</c:v>
                </c:pt>
                <c:pt idx="3696">
                  <c:v>3697</c:v>
                </c:pt>
                <c:pt idx="3697">
                  <c:v>3698</c:v>
                </c:pt>
                <c:pt idx="3698">
                  <c:v>3699</c:v>
                </c:pt>
                <c:pt idx="3699">
                  <c:v>3700</c:v>
                </c:pt>
                <c:pt idx="3700">
                  <c:v>3701</c:v>
                </c:pt>
                <c:pt idx="3701">
                  <c:v>3702</c:v>
                </c:pt>
                <c:pt idx="3702">
                  <c:v>3703</c:v>
                </c:pt>
                <c:pt idx="3703">
                  <c:v>3704</c:v>
                </c:pt>
                <c:pt idx="3704">
                  <c:v>3705</c:v>
                </c:pt>
                <c:pt idx="3705">
                  <c:v>3706</c:v>
                </c:pt>
                <c:pt idx="3706">
                  <c:v>3707</c:v>
                </c:pt>
                <c:pt idx="3707">
                  <c:v>3708</c:v>
                </c:pt>
                <c:pt idx="3708">
                  <c:v>3709</c:v>
                </c:pt>
                <c:pt idx="3709">
                  <c:v>3710</c:v>
                </c:pt>
                <c:pt idx="3710">
                  <c:v>3711</c:v>
                </c:pt>
                <c:pt idx="3711">
                  <c:v>3712</c:v>
                </c:pt>
                <c:pt idx="3712">
                  <c:v>3713</c:v>
                </c:pt>
                <c:pt idx="3713">
                  <c:v>3714</c:v>
                </c:pt>
                <c:pt idx="3714">
                  <c:v>3715</c:v>
                </c:pt>
                <c:pt idx="3715">
                  <c:v>3716</c:v>
                </c:pt>
                <c:pt idx="3716">
                  <c:v>3717</c:v>
                </c:pt>
                <c:pt idx="3717">
                  <c:v>3718</c:v>
                </c:pt>
                <c:pt idx="3718">
                  <c:v>3719</c:v>
                </c:pt>
                <c:pt idx="3719">
                  <c:v>3720</c:v>
                </c:pt>
                <c:pt idx="3720">
                  <c:v>3721</c:v>
                </c:pt>
                <c:pt idx="3721">
                  <c:v>3722</c:v>
                </c:pt>
                <c:pt idx="3722">
                  <c:v>3723</c:v>
                </c:pt>
                <c:pt idx="3723">
                  <c:v>3724</c:v>
                </c:pt>
                <c:pt idx="3724">
                  <c:v>3725</c:v>
                </c:pt>
                <c:pt idx="3725">
                  <c:v>3726</c:v>
                </c:pt>
                <c:pt idx="3726">
                  <c:v>3727</c:v>
                </c:pt>
                <c:pt idx="3727">
                  <c:v>3728</c:v>
                </c:pt>
                <c:pt idx="3728">
                  <c:v>3729</c:v>
                </c:pt>
                <c:pt idx="3729">
                  <c:v>3730</c:v>
                </c:pt>
                <c:pt idx="3730">
                  <c:v>3731</c:v>
                </c:pt>
                <c:pt idx="3731">
                  <c:v>3732</c:v>
                </c:pt>
                <c:pt idx="3732">
                  <c:v>3733</c:v>
                </c:pt>
                <c:pt idx="3733">
                  <c:v>3734</c:v>
                </c:pt>
                <c:pt idx="3734">
                  <c:v>3735</c:v>
                </c:pt>
                <c:pt idx="3735">
                  <c:v>3736</c:v>
                </c:pt>
                <c:pt idx="3736">
                  <c:v>3737</c:v>
                </c:pt>
                <c:pt idx="3737">
                  <c:v>3738</c:v>
                </c:pt>
                <c:pt idx="3738">
                  <c:v>3739</c:v>
                </c:pt>
                <c:pt idx="3739">
                  <c:v>3740</c:v>
                </c:pt>
                <c:pt idx="3740">
                  <c:v>3741</c:v>
                </c:pt>
                <c:pt idx="3741">
                  <c:v>3742</c:v>
                </c:pt>
                <c:pt idx="3742">
                  <c:v>3743</c:v>
                </c:pt>
                <c:pt idx="3743">
                  <c:v>3744</c:v>
                </c:pt>
                <c:pt idx="3744">
                  <c:v>3745</c:v>
                </c:pt>
                <c:pt idx="3745">
                  <c:v>3746</c:v>
                </c:pt>
                <c:pt idx="3746">
                  <c:v>3747</c:v>
                </c:pt>
                <c:pt idx="3747">
                  <c:v>3748</c:v>
                </c:pt>
                <c:pt idx="3748">
                  <c:v>3749</c:v>
                </c:pt>
                <c:pt idx="3749">
                  <c:v>3750</c:v>
                </c:pt>
                <c:pt idx="3750">
                  <c:v>3751</c:v>
                </c:pt>
                <c:pt idx="3751">
                  <c:v>3752</c:v>
                </c:pt>
                <c:pt idx="3752">
                  <c:v>3753</c:v>
                </c:pt>
                <c:pt idx="3753">
                  <c:v>3754</c:v>
                </c:pt>
                <c:pt idx="3754">
                  <c:v>3755</c:v>
                </c:pt>
                <c:pt idx="3755">
                  <c:v>3756</c:v>
                </c:pt>
                <c:pt idx="3756">
                  <c:v>3757</c:v>
                </c:pt>
                <c:pt idx="3757">
                  <c:v>3758</c:v>
                </c:pt>
                <c:pt idx="3758">
                  <c:v>3759</c:v>
                </c:pt>
                <c:pt idx="3759">
                  <c:v>3760</c:v>
                </c:pt>
                <c:pt idx="3760">
                  <c:v>3761</c:v>
                </c:pt>
                <c:pt idx="3761">
                  <c:v>3762</c:v>
                </c:pt>
                <c:pt idx="3762">
                  <c:v>3763</c:v>
                </c:pt>
                <c:pt idx="3763">
                  <c:v>3764</c:v>
                </c:pt>
                <c:pt idx="3764">
                  <c:v>3765</c:v>
                </c:pt>
                <c:pt idx="3765">
                  <c:v>3766</c:v>
                </c:pt>
                <c:pt idx="3766">
                  <c:v>3767</c:v>
                </c:pt>
                <c:pt idx="3767">
                  <c:v>3768</c:v>
                </c:pt>
                <c:pt idx="3768">
                  <c:v>3769</c:v>
                </c:pt>
                <c:pt idx="3769">
                  <c:v>3770</c:v>
                </c:pt>
                <c:pt idx="3770">
                  <c:v>3771</c:v>
                </c:pt>
                <c:pt idx="3771">
                  <c:v>3772</c:v>
                </c:pt>
                <c:pt idx="3772">
                  <c:v>3773</c:v>
                </c:pt>
                <c:pt idx="3773">
                  <c:v>3774</c:v>
                </c:pt>
                <c:pt idx="3774">
                  <c:v>3775</c:v>
                </c:pt>
                <c:pt idx="3775">
                  <c:v>3776</c:v>
                </c:pt>
                <c:pt idx="3776">
                  <c:v>3777</c:v>
                </c:pt>
                <c:pt idx="3777">
                  <c:v>3778</c:v>
                </c:pt>
                <c:pt idx="3778">
                  <c:v>3779</c:v>
                </c:pt>
                <c:pt idx="3779">
                  <c:v>3780</c:v>
                </c:pt>
                <c:pt idx="3780">
                  <c:v>3781</c:v>
                </c:pt>
                <c:pt idx="3781">
                  <c:v>3782</c:v>
                </c:pt>
                <c:pt idx="3782">
                  <c:v>3783</c:v>
                </c:pt>
                <c:pt idx="3783">
                  <c:v>3784</c:v>
                </c:pt>
                <c:pt idx="3784">
                  <c:v>3785</c:v>
                </c:pt>
                <c:pt idx="3785">
                  <c:v>3786</c:v>
                </c:pt>
                <c:pt idx="3786">
                  <c:v>3787</c:v>
                </c:pt>
                <c:pt idx="3787">
                  <c:v>3788</c:v>
                </c:pt>
                <c:pt idx="3788">
                  <c:v>3789</c:v>
                </c:pt>
                <c:pt idx="3789">
                  <c:v>3790</c:v>
                </c:pt>
                <c:pt idx="3790">
                  <c:v>3791</c:v>
                </c:pt>
                <c:pt idx="3791">
                  <c:v>3792</c:v>
                </c:pt>
                <c:pt idx="3792">
                  <c:v>3793</c:v>
                </c:pt>
                <c:pt idx="3793">
                  <c:v>3794</c:v>
                </c:pt>
                <c:pt idx="3794">
                  <c:v>3795</c:v>
                </c:pt>
                <c:pt idx="3795">
                  <c:v>3796</c:v>
                </c:pt>
                <c:pt idx="3796">
                  <c:v>3797</c:v>
                </c:pt>
                <c:pt idx="3797">
                  <c:v>3798</c:v>
                </c:pt>
                <c:pt idx="3798">
                  <c:v>3799</c:v>
                </c:pt>
                <c:pt idx="3799">
                  <c:v>3800</c:v>
                </c:pt>
                <c:pt idx="3800">
                  <c:v>3801</c:v>
                </c:pt>
                <c:pt idx="3801">
                  <c:v>3802</c:v>
                </c:pt>
                <c:pt idx="3802">
                  <c:v>3803</c:v>
                </c:pt>
                <c:pt idx="3803">
                  <c:v>3804</c:v>
                </c:pt>
                <c:pt idx="3804">
                  <c:v>3805</c:v>
                </c:pt>
                <c:pt idx="3805">
                  <c:v>3806</c:v>
                </c:pt>
                <c:pt idx="3806">
                  <c:v>3807</c:v>
                </c:pt>
                <c:pt idx="3807">
                  <c:v>3808</c:v>
                </c:pt>
                <c:pt idx="3808">
                  <c:v>3809</c:v>
                </c:pt>
                <c:pt idx="3809">
                  <c:v>3810</c:v>
                </c:pt>
                <c:pt idx="3810">
                  <c:v>3811</c:v>
                </c:pt>
                <c:pt idx="3811">
                  <c:v>3812</c:v>
                </c:pt>
                <c:pt idx="3812">
                  <c:v>3813</c:v>
                </c:pt>
                <c:pt idx="3813">
                  <c:v>3814</c:v>
                </c:pt>
                <c:pt idx="3814">
                  <c:v>3815</c:v>
                </c:pt>
                <c:pt idx="3815">
                  <c:v>3816</c:v>
                </c:pt>
                <c:pt idx="3816">
                  <c:v>3817</c:v>
                </c:pt>
                <c:pt idx="3817">
                  <c:v>3818</c:v>
                </c:pt>
                <c:pt idx="3818">
                  <c:v>3819</c:v>
                </c:pt>
                <c:pt idx="3819">
                  <c:v>3820</c:v>
                </c:pt>
                <c:pt idx="3820">
                  <c:v>3821</c:v>
                </c:pt>
                <c:pt idx="3821">
                  <c:v>3822</c:v>
                </c:pt>
                <c:pt idx="3822">
                  <c:v>3823</c:v>
                </c:pt>
                <c:pt idx="3823">
                  <c:v>3824</c:v>
                </c:pt>
                <c:pt idx="3824">
                  <c:v>3825</c:v>
                </c:pt>
                <c:pt idx="3825">
                  <c:v>3826</c:v>
                </c:pt>
                <c:pt idx="3826">
                  <c:v>3827</c:v>
                </c:pt>
                <c:pt idx="3827">
                  <c:v>3828</c:v>
                </c:pt>
                <c:pt idx="3828">
                  <c:v>3829</c:v>
                </c:pt>
                <c:pt idx="3829">
                  <c:v>3830</c:v>
                </c:pt>
                <c:pt idx="3830">
                  <c:v>3831</c:v>
                </c:pt>
                <c:pt idx="3831">
                  <c:v>3832</c:v>
                </c:pt>
                <c:pt idx="3832">
                  <c:v>3833</c:v>
                </c:pt>
                <c:pt idx="3833">
                  <c:v>3834</c:v>
                </c:pt>
                <c:pt idx="3834">
                  <c:v>3835</c:v>
                </c:pt>
                <c:pt idx="3835">
                  <c:v>3836</c:v>
                </c:pt>
                <c:pt idx="3836">
                  <c:v>3837</c:v>
                </c:pt>
                <c:pt idx="3837">
                  <c:v>3838</c:v>
                </c:pt>
                <c:pt idx="3838">
                  <c:v>3839</c:v>
                </c:pt>
                <c:pt idx="3839">
                  <c:v>3840</c:v>
                </c:pt>
                <c:pt idx="3840">
                  <c:v>3841</c:v>
                </c:pt>
                <c:pt idx="3841">
                  <c:v>3842</c:v>
                </c:pt>
                <c:pt idx="3842">
                  <c:v>3843</c:v>
                </c:pt>
                <c:pt idx="3843">
                  <c:v>3844</c:v>
                </c:pt>
                <c:pt idx="3844">
                  <c:v>3845</c:v>
                </c:pt>
                <c:pt idx="3845">
                  <c:v>3846</c:v>
                </c:pt>
                <c:pt idx="3846">
                  <c:v>3847</c:v>
                </c:pt>
                <c:pt idx="3847">
                  <c:v>3848</c:v>
                </c:pt>
                <c:pt idx="3848">
                  <c:v>3849</c:v>
                </c:pt>
                <c:pt idx="3849">
                  <c:v>3850</c:v>
                </c:pt>
                <c:pt idx="3850">
                  <c:v>3851</c:v>
                </c:pt>
                <c:pt idx="3851">
                  <c:v>3852</c:v>
                </c:pt>
                <c:pt idx="3852">
                  <c:v>3853</c:v>
                </c:pt>
                <c:pt idx="3853">
                  <c:v>3854</c:v>
                </c:pt>
                <c:pt idx="3854">
                  <c:v>3855</c:v>
                </c:pt>
                <c:pt idx="3855">
                  <c:v>3856</c:v>
                </c:pt>
                <c:pt idx="3856">
                  <c:v>3857</c:v>
                </c:pt>
                <c:pt idx="3857">
                  <c:v>3858</c:v>
                </c:pt>
                <c:pt idx="3858">
                  <c:v>3859</c:v>
                </c:pt>
                <c:pt idx="3859">
                  <c:v>3860</c:v>
                </c:pt>
                <c:pt idx="3860">
                  <c:v>3861</c:v>
                </c:pt>
                <c:pt idx="3861">
                  <c:v>3862</c:v>
                </c:pt>
                <c:pt idx="3862">
                  <c:v>3863</c:v>
                </c:pt>
                <c:pt idx="3863">
                  <c:v>3864</c:v>
                </c:pt>
                <c:pt idx="3864">
                  <c:v>3865</c:v>
                </c:pt>
                <c:pt idx="3865">
                  <c:v>3866</c:v>
                </c:pt>
                <c:pt idx="3866">
                  <c:v>3867</c:v>
                </c:pt>
                <c:pt idx="3867">
                  <c:v>3868</c:v>
                </c:pt>
                <c:pt idx="3868">
                  <c:v>3869</c:v>
                </c:pt>
                <c:pt idx="3869">
                  <c:v>3870</c:v>
                </c:pt>
                <c:pt idx="3870">
                  <c:v>3871</c:v>
                </c:pt>
                <c:pt idx="3871">
                  <c:v>3872</c:v>
                </c:pt>
                <c:pt idx="3872">
                  <c:v>3873</c:v>
                </c:pt>
                <c:pt idx="3873">
                  <c:v>3874</c:v>
                </c:pt>
                <c:pt idx="3874">
                  <c:v>3875</c:v>
                </c:pt>
                <c:pt idx="3875">
                  <c:v>3876</c:v>
                </c:pt>
                <c:pt idx="3876">
                  <c:v>3877</c:v>
                </c:pt>
                <c:pt idx="3877">
                  <c:v>3878</c:v>
                </c:pt>
                <c:pt idx="3878">
                  <c:v>3879</c:v>
                </c:pt>
                <c:pt idx="3879">
                  <c:v>3880</c:v>
                </c:pt>
                <c:pt idx="3880">
                  <c:v>3881</c:v>
                </c:pt>
                <c:pt idx="3881">
                  <c:v>3882</c:v>
                </c:pt>
                <c:pt idx="3882">
                  <c:v>3883</c:v>
                </c:pt>
                <c:pt idx="3883">
                  <c:v>3884</c:v>
                </c:pt>
                <c:pt idx="3884">
                  <c:v>3885</c:v>
                </c:pt>
                <c:pt idx="3885">
                  <c:v>3886</c:v>
                </c:pt>
                <c:pt idx="3886">
                  <c:v>3887</c:v>
                </c:pt>
                <c:pt idx="3887">
                  <c:v>3888</c:v>
                </c:pt>
                <c:pt idx="3888">
                  <c:v>3889</c:v>
                </c:pt>
                <c:pt idx="3889">
                  <c:v>3890</c:v>
                </c:pt>
                <c:pt idx="3890">
                  <c:v>3891</c:v>
                </c:pt>
                <c:pt idx="3891">
                  <c:v>3892</c:v>
                </c:pt>
                <c:pt idx="3892">
                  <c:v>3893</c:v>
                </c:pt>
                <c:pt idx="3893">
                  <c:v>3894</c:v>
                </c:pt>
                <c:pt idx="3894">
                  <c:v>3895</c:v>
                </c:pt>
                <c:pt idx="3895">
                  <c:v>3896</c:v>
                </c:pt>
                <c:pt idx="3896">
                  <c:v>3897</c:v>
                </c:pt>
                <c:pt idx="3897">
                  <c:v>3898</c:v>
                </c:pt>
                <c:pt idx="3898">
                  <c:v>3899</c:v>
                </c:pt>
                <c:pt idx="3899">
                  <c:v>3900</c:v>
                </c:pt>
                <c:pt idx="3900">
                  <c:v>3901</c:v>
                </c:pt>
                <c:pt idx="3901">
                  <c:v>3902</c:v>
                </c:pt>
                <c:pt idx="3902">
                  <c:v>3903</c:v>
                </c:pt>
                <c:pt idx="3903">
                  <c:v>3904</c:v>
                </c:pt>
                <c:pt idx="3904">
                  <c:v>3905</c:v>
                </c:pt>
                <c:pt idx="3905">
                  <c:v>3906</c:v>
                </c:pt>
                <c:pt idx="3906">
                  <c:v>3907</c:v>
                </c:pt>
                <c:pt idx="3907">
                  <c:v>3908</c:v>
                </c:pt>
                <c:pt idx="3908">
                  <c:v>3909</c:v>
                </c:pt>
                <c:pt idx="3909">
                  <c:v>3910</c:v>
                </c:pt>
                <c:pt idx="3910">
                  <c:v>3911</c:v>
                </c:pt>
                <c:pt idx="3911">
                  <c:v>3912</c:v>
                </c:pt>
                <c:pt idx="3912">
                  <c:v>3913</c:v>
                </c:pt>
                <c:pt idx="3913">
                  <c:v>3914</c:v>
                </c:pt>
                <c:pt idx="3914">
                  <c:v>3915</c:v>
                </c:pt>
                <c:pt idx="3915">
                  <c:v>3916</c:v>
                </c:pt>
                <c:pt idx="3916">
                  <c:v>3917</c:v>
                </c:pt>
                <c:pt idx="3917">
                  <c:v>3918</c:v>
                </c:pt>
                <c:pt idx="3918">
                  <c:v>3919</c:v>
                </c:pt>
                <c:pt idx="3919">
                  <c:v>3920</c:v>
                </c:pt>
                <c:pt idx="3920">
                  <c:v>3921</c:v>
                </c:pt>
                <c:pt idx="3921">
                  <c:v>3922</c:v>
                </c:pt>
                <c:pt idx="3922">
                  <c:v>3923</c:v>
                </c:pt>
                <c:pt idx="3923">
                  <c:v>3924</c:v>
                </c:pt>
                <c:pt idx="3924">
                  <c:v>3925</c:v>
                </c:pt>
                <c:pt idx="3925">
                  <c:v>3926</c:v>
                </c:pt>
                <c:pt idx="3926">
                  <c:v>3927</c:v>
                </c:pt>
                <c:pt idx="3927">
                  <c:v>3928</c:v>
                </c:pt>
                <c:pt idx="3928">
                  <c:v>3929</c:v>
                </c:pt>
                <c:pt idx="3929">
                  <c:v>3930</c:v>
                </c:pt>
                <c:pt idx="3930">
                  <c:v>3931</c:v>
                </c:pt>
                <c:pt idx="3931">
                  <c:v>3932</c:v>
                </c:pt>
                <c:pt idx="3932">
                  <c:v>3933</c:v>
                </c:pt>
                <c:pt idx="3933">
                  <c:v>3934</c:v>
                </c:pt>
                <c:pt idx="3934">
                  <c:v>3935</c:v>
                </c:pt>
                <c:pt idx="3935">
                  <c:v>3936</c:v>
                </c:pt>
                <c:pt idx="3936">
                  <c:v>3937</c:v>
                </c:pt>
                <c:pt idx="3937">
                  <c:v>3938</c:v>
                </c:pt>
                <c:pt idx="3938">
                  <c:v>3939</c:v>
                </c:pt>
                <c:pt idx="3939">
                  <c:v>3940</c:v>
                </c:pt>
                <c:pt idx="3940">
                  <c:v>3941</c:v>
                </c:pt>
                <c:pt idx="3941">
                  <c:v>3942</c:v>
                </c:pt>
                <c:pt idx="3942">
                  <c:v>3943</c:v>
                </c:pt>
                <c:pt idx="3943">
                  <c:v>3944</c:v>
                </c:pt>
                <c:pt idx="3944">
                  <c:v>3945</c:v>
                </c:pt>
                <c:pt idx="3945">
                  <c:v>3946</c:v>
                </c:pt>
                <c:pt idx="3946">
                  <c:v>3947</c:v>
                </c:pt>
                <c:pt idx="3947">
                  <c:v>3948</c:v>
                </c:pt>
                <c:pt idx="3948">
                  <c:v>3949</c:v>
                </c:pt>
                <c:pt idx="3949">
                  <c:v>3950</c:v>
                </c:pt>
                <c:pt idx="3950">
                  <c:v>3951</c:v>
                </c:pt>
                <c:pt idx="3951">
                  <c:v>3952</c:v>
                </c:pt>
                <c:pt idx="3952">
                  <c:v>3953</c:v>
                </c:pt>
                <c:pt idx="3953">
                  <c:v>3954</c:v>
                </c:pt>
                <c:pt idx="3954">
                  <c:v>3955</c:v>
                </c:pt>
                <c:pt idx="3955">
                  <c:v>3956</c:v>
                </c:pt>
                <c:pt idx="3956">
                  <c:v>3957</c:v>
                </c:pt>
                <c:pt idx="3957">
                  <c:v>3958</c:v>
                </c:pt>
                <c:pt idx="3958">
                  <c:v>3959</c:v>
                </c:pt>
                <c:pt idx="3959">
                  <c:v>3960</c:v>
                </c:pt>
                <c:pt idx="3960">
                  <c:v>3961</c:v>
                </c:pt>
                <c:pt idx="3961">
                  <c:v>3962</c:v>
                </c:pt>
                <c:pt idx="3962">
                  <c:v>3963</c:v>
                </c:pt>
                <c:pt idx="3963">
                  <c:v>3964</c:v>
                </c:pt>
                <c:pt idx="3964">
                  <c:v>3965</c:v>
                </c:pt>
                <c:pt idx="3965">
                  <c:v>3966</c:v>
                </c:pt>
                <c:pt idx="3966">
                  <c:v>3967</c:v>
                </c:pt>
                <c:pt idx="3967">
                  <c:v>3968</c:v>
                </c:pt>
                <c:pt idx="3968">
                  <c:v>3969</c:v>
                </c:pt>
                <c:pt idx="3969">
                  <c:v>3970</c:v>
                </c:pt>
                <c:pt idx="3970">
                  <c:v>3971</c:v>
                </c:pt>
                <c:pt idx="3971">
                  <c:v>3972</c:v>
                </c:pt>
                <c:pt idx="3972">
                  <c:v>3973</c:v>
                </c:pt>
                <c:pt idx="3973">
                  <c:v>3974</c:v>
                </c:pt>
                <c:pt idx="3974">
                  <c:v>3975</c:v>
                </c:pt>
                <c:pt idx="3975">
                  <c:v>3976</c:v>
                </c:pt>
                <c:pt idx="3976">
                  <c:v>3977</c:v>
                </c:pt>
                <c:pt idx="3977">
                  <c:v>3978</c:v>
                </c:pt>
                <c:pt idx="3978">
                  <c:v>3979</c:v>
                </c:pt>
                <c:pt idx="3979">
                  <c:v>3980</c:v>
                </c:pt>
                <c:pt idx="3980">
                  <c:v>3981</c:v>
                </c:pt>
                <c:pt idx="3981">
                  <c:v>3982</c:v>
                </c:pt>
                <c:pt idx="3982">
                  <c:v>3983</c:v>
                </c:pt>
                <c:pt idx="3983">
                  <c:v>3984</c:v>
                </c:pt>
                <c:pt idx="3984">
                  <c:v>3985</c:v>
                </c:pt>
                <c:pt idx="3985">
                  <c:v>3986</c:v>
                </c:pt>
                <c:pt idx="3986">
                  <c:v>3987</c:v>
                </c:pt>
                <c:pt idx="3987">
                  <c:v>3988</c:v>
                </c:pt>
                <c:pt idx="3988">
                  <c:v>3989</c:v>
                </c:pt>
                <c:pt idx="3989">
                  <c:v>3990</c:v>
                </c:pt>
                <c:pt idx="3990">
                  <c:v>3991</c:v>
                </c:pt>
                <c:pt idx="3991">
                  <c:v>3992</c:v>
                </c:pt>
                <c:pt idx="3992">
                  <c:v>3993</c:v>
                </c:pt>
                <c:pt idx="3993">
                  <c:v>3994</c:v>
                </c:pt>
                <c:pt idx="3994">
                  <c:v>3995</c:v>
                </c:pt>
                <c:pt idx="3995">
                  <c:v>3996</c:v>
                </c:pt>
                <c:pt idx="3996">
                  <c:v>3997</c:v>
                </c:pt>
                <c:pt idx="3997">
                  <c:v>3998</c:v>
                </c:pt>
                <c:pt idx="3998">
                  <c:v>3999</c:v>
                </c:pt>
                <c:pt idx="3999">
                  <c:v>4000</c:v>
                </c:pt>
                <c:pt idx="4000">
                  <c:v>4001</c:v>
                </c:pt>
                <c:pt idx="4001">
                  <c:v>4002</c:v>
                </c:pt>
                <c:pt idx="4002">
                  <c:v>4003</c:v>
                </c:pt>
                <c:pt idx="4003">
                  <c:v>4004</c:v>
                </c:pt>
                <c:pt idx="4004">
                  <c:v>4005</c:v>
                </c:pt>
                <c:pt idx="4005">
                  <c:v>4006</c:v>
                </c:pt>
                <c:pt idx="4006">
                  <c:v>4007</c:v>
                </c:pt>
                <c:pt idx="4007">
                  <c:v>4008</c:v>
                </c:pt>
                <c:pt idx="4008">
                  <c:v>4009</c:v>
                </c:pt>
                <c:pt idx="4009">
                  <c:v>4010</c:v>
                </c:pt>
                <c:pt idx="4010">
                  <c:v>4011</c:v>
                </c:pt>
                <c:pt idx="4011">
                  <c:v>4012</c:v>
                </c:pt>
                <c:pt idx="4012">
                  <c:v>4013</c:v>
                </c:pt>
                <c:pt idx="4013">
                  <c:v>4014</c:v>
                </c:pt>
                <c:pt idx="4014">
                  <c:v>4015</c:v>
                </c:pt>
                <c:pt idx="4015">
                  <c:v>4016</c:v>
                </c:pt>
                <c:pt idx="4016">
                  <c:v>4017</c:v>
                </c:pt>
                <c:pt idx="4017">
                  <c:v>4018</c:v>
                </c:pt>
                <c:pt idx="4018">
                  <c:v>4019</c:v>
                </c:pt>
                <c:pt idx="4019">
                  <c:v>4020</c:v>
                </c:pt>
                <c:pt idx="4020">
                  <c:v>4021</c:v>
                </c:pt>
                <c:pt idx="4021">
                  <c:v>4022</c:v>
                </c:pt>
                <c:pt idx="4022">
                  <c:v>4023</c:v>
                </c:pt>
                <c:pt idx="4023">
                  <c:v>4024</c:v>
                </c:pt>
                <c:pt idx="4024">
                  <c:v>4025</c:v>
                </c:pt>
                <c:pt idx="4025">
                  <c:v>4026</c:v>
                </c:pt>
                <c:pt idx="4026">
                  <c:v>4027</c:v>
                </c:pt>
                <c:pt idx="4027">
                  <c:v>4028</c:v>
                </c:pt>
                <c:pt idx="4028">
                  <c:v>4029</c:v>
                </c:pt>
                <c:pt idx="4029">
                  <c:v>4030</c:v>
                </c:pt>
                <c:pt idx="4030">
                  <c:v>4031</c:v>
                </c:pt>
                <c:pt idx="4031">
                  <c:v>4032</c:v>
                </c:pt>
                <c:pt idx="4032">
                  <c:v>4033</c:v>
                </c:pt>
                <c:pt idx="4033">
                  <c:v>4034</c:v>
                </c:pt>
                <c:pt idx="4034">
                  <c:v>4035</c:v>
                </c:pt>
                <c:pt idx="4035">
                  <c:v>4036</c:v>
                </c:pt>
                <c:pt idx="4036">
                  <c:v>4037</c:v>
                </c:pt>
                <c:pt idx="4037">
                  <c:v>4038</c:v>
                </c:pt>
                <c:pt idx="4038">
                  <c:v>4039</c:v>
                </c:pt>
                <c:pt idx="4039">
                  <c:v>4040</c:v>
                </c:pt>
                <c:pt idx="4040">
                  <c:v>4041</c:v>
                </c:pt>
                <c:pt idx="4041">
                  <c:v>4042</c:v>
                </c:pt>
                <c:pt idx="4042">
                  <c:v>4043</c:v>
                </c:pt>
                <c:pt idx="4043">
                  <c:v>4044</c:v>
                </c:pt>
                <c:pt idx="4044">
                  <c:v>4045</c:v>
                </c:pt>
                <c:pt idx="4045">
                  <c:v>4046</c:v>
                </c:pt>
                <c:pt idx="4046">
                  <c:v>4047</c:v>
                </c:pt>
                <c:pt idx="4047">
                  <c:v>4048</c:v>
                </c:pt>
                <c:pt idx="4048">
                  <c:v>4049</c:v>
                </c:pt>
                <c:pt idx="4049">
                  <c:v>4050</c:v>
                </c:pt>
                <c:pt idx="4050">
                  <c:v>4051</c:v>
                </c:pt>
                <c:pt idx="4051">
                  <c:v>4052</c:v>
                </c:pt>
                <c:pt idx="4052">
                  <c:v>4053</c:v>
                </c:pt>
                <c:pt idx="4053">
                  <c:v>4054</c:v>
                </c:pt>
                <c:pt idx="4054">
                  <c:v>4055</c:v>
                </c:pt>
                <c:pt idx="4055">
                  <c:v>4056</c:v>
                </c:pt>
                <c:pt idx="4056">
                  <c:v>4057</c:v>
                </c:pt>
                <c:pt idx="4057">
                  <c:v>4058</c:v>
                </c:pt>
                <c:pt idx="4058">
                  <c:v>4059</c:v>
                </c:pt>
                <c:pt idx="4059">
                  <c:v>4060</c:v>
                </c:pt>
                <c:pt idx="4060">
                  <c:v>4061</c:v>
                </c:pt>
                <c:pt idx="4061">
                  <c:v>4062</c:v>
                </c:pt>
                <c:pt idx="4062">
                  <c:v>4063</c:v>
                </c:pt>
                <c:pt idx="4063">
                  <c:v>4064</c:v>
                </c:pt>
                <c:pt idx="4064">
                  <c:v>4065</c:v>
                </c:pt>
                <c:pt idx="4065">
                  <c:v>4066</c:v>
                </c:pt>
                <c:pt idx="4066">
                  <c:v>4067</c:v>
                </c:pt>
                <c:pt idx="4067">
                  <c:v>4068</c:v>
                </c:pt>
                <c:pt idx="4068">
                  <c:v>4069</c:v>
                </c:pt>
                <c:pt idx="4069">
                  <c:v>4070</c:v>
                </c:pt>
                <c:pt idx="4070">
                  <c:v>4071</c:v>
                </c:pt>
                <c:pt idx="4071">
                  <c:v>4072</c:v>
                </c:pt>
                <c:pt idx="4072">
                  <c:v>4073</c:v>
                </c:pt>
                <c:pt idx="4073">
                  <c:v>4074</c:v>
                </c:pt>
                <c:pt idx="4074">
                  <c:v>4075</c:v>
                </c:pt>
                <c:pt idx="4075">
                  <c:v>4076</c:v>
                </c:pt>
                <c:pt idx="4076">
                  <c:v>4077</c:v>
                </c:pt>
                <c:pt idx="4077">
                  <c:v>4078</c:v>
                </c:pt>
                <c:pt idx="4078">
                  <c:v>4079</c:v>
                </c:pt>
                <c:pt idx="4079">
                  <c:v>4080</c:v>
                </c:pt>
                <c:pt idx="4080">
                  <c:v>4081</c:v>
                </c:pt>
                <c:pt idx="4081">
                  <c:v>4082</c:v>
                </c:pt>
                <c:pt idx="4082">
                  <c:v>4083</c:v>
                </c:pt>
                <c:pt idx="4083">
                  <c:v>4084</c:v>
                </c:pt>
                <c:pt idx="4084">
                  <c:v>4085</c:v>
                </c:pt>
                <c:pt idx="4085">
                  <c:v>4086</c:v>
                </c:pt>
                <c:pt idx="4086">
                  <c:v>4087</c:v>
                </c:pt>
                <c:pt idx="4087">
                  <c:v>4088</c:v>
                </c:pt>
                <c:pt idx="4088">
                  <c:v>4089</c:v>
                </c:pt>
                <c:pt idx="4089">
                  <c:v>4090</c:v>
                </c:pt>
                <c:pt idx="4090">
                  <c:v>4091</c:v>
                </c:pt>
                <c:pt idx="4091">
                  <c:v>4092</c:v>
                </c:pt>
                <c:pt idx="4092">
                  <c:v>4093</c:v>
                </c:pt>
                <c:pt idx="4093">
                  <c:v>4094</c:v>
                </c:pt>
                <c:pt idx="4094">
                  <c:v>4095</c:v>
                </c:pt>
                <c:pt idx="4095">
                  <c:v>4096</c:v>
                </c:pt>
                <c:pt idx="4096">
                  <c:v>4097</c:v>
                </c:pt>
                <c:pt idx="4097">
                  <c:v>4098</c:v>
                </c:pt>
                <c:pt idx="4098">
                  <c:v>4099</c:v>
                </c:pt>
                <c:pt idx="4099">
                  <c:v>4100</c:v>
                </c:pt>
                <c:pt idx="4100">
                  <c:v>4101</c:v>
                </c:pt>
                <c:pt idx="4101">
                  <c:v>4102</c:v>
                </c:pt>
                <c:pt idx="4102">
                  <c:v>4103</c:v>
                </c:pt>
                <c:pt idx="4103">
                  <c:v>4104</c:v>
                </c:pt>
                <c:pt idx="4104">
                  <c:v>4105</c:v>
                </c:pt>
                <c:pt idx="4105">
                  <c:v>4106</c:v>
                </c:pt>
                <c:pt idx="4106">
                  <c:v>4107</c:v>
                </c:pt>
                <c:pt idx="4107">
                  <c:v>4108</c:v>
                </c:pt>
                <c:pt idx="4108">
                  <c:v>4109</c:v>
                </c:pt>
                <c:pt idx="4109">
                  <c:v>4110</c:v>
                </c:pt>
                <c:pt idx="4110">
                  <c:v>4111</c:v>
                </c:pt>
                <c:pt idx="4111">
                  <c:v>4112</c:v>
                </c:pt>
                <c:pt idx="4112">
                  <c:v>4113</c:v>
                </c:pt>
                <c:pt idx="4113">
                  <c:v>4114</c:v>
                </c:pt>
                <c:pt idx="4114">
                  <c:v>4115</c:v>
                </c:pt>
                <c:pt idx="4115">
                  <c:v>4116</c:v>
                </c:pt>
                <c:pt idx="4116">
                  <c:v>4117</c:v>
                </c:pt>
                <c:pt idx="4117">
                  <c:v>4118</c:v>
                </c:pt>
                <c:pt idx="4118">
                  <c:v>4119</c:v>
                </c:pt>
                <c:pt idx="4119">
                  <c:v>4120</c:v>
                </c:pt>
                <c:pt idx="4120">
                  <c:v>4121</c:v>
                </c:pt>
                <c:pt idx="4121">
                  <c:v>4122</c:v>
                </c:pt>
                <c:pt idx="4122">
                  <c:v>4123</c:v>
                </c:pt>
                <c:pt idx="4123">
                  <c:v>4124</c:v>
                </c:pt>
                <c:pt idx="4124">
                  <c:v>4125</c:v>
                </c:pt>
                <c:pt idx="4125">
                  <c:v>4126</c:v>
                </c:pt>
                <c:pt idx="4126">
                  <c:v>4127</c:v>
                </c:pt>
                <c:pt idx="4127">
                  <c:v>4128</c:v>
                </c:pt>
                <c:pt idx="4128">
                  <c:v>4129</c:v>
                </c:pt>
                <c:pt idx="4129">
                  <c:v>4130</c:v>
                </c:pt>
                <c:pt idx="4130">
                  <c:v>4131</c:v>
                </c:pt>
                <c:pt idx="4131">
                  <c:v>4132</c:v>
                </c:pt>
                <c:pt idx="4132">
                  <c:v>4133</c:v>
                </c:pt>
                <c:pt idx="4133">
                  <c:v>4134</c:v>
                </c:pt>
                <c:pt idx="4134">
                  <c:v>4135</c:v>
                </c:pt>
                <c:pt idx="4135">
                  <c:v>4136</c:v>
                </c:pt>
                <c:pt idx="4136">
                  <c:v>4137</c:v>
                </c:pt>
                <c:pt idx="4137">
                  <c:v>4138</c:v>
                </c:pt>
                <c:pt idx="4138">
                  <c:v>4139</c:v>
                </c:pt>
                <c:pt idx="4139">
                  <c:v>4140</c:v>
                </c:pt>
                <c:pt idx="4140">
                  <c:v>4141</c:v>
                </c:pt>
                <c:pt idx="4141">
                  <c:v>4142</c:v>
                </c:pt>
                <c:pt idx="4142">
                  <c:v>4143</c:v>
                </c:pt>
                <c:pt idx="4143">
                  <c:v>4144</c:v>
                </c:pt>
                <c:pt idx="4144">
                  <c:v>4145</c:v>
                </c:pt>
                <c:pt idx="4145">
                  <c:v>4146</c:v>
                </c:pt>
                <c:pt idx="4146">
                  <c:v>4147</c:v>
                </c:pt>
                <c:pt idx="4147">
                  <c:v>4148</c:v>
                </c:pt>
                <c:pt idx="4148">
                  <c:v>4149</c:v>
                </c:pt>
                <c:pt idx="4149">
                  <c:v>4150</c:v>
                </c:pt>
                <c:pt idx="4150">
                  <c:v>4151</c:v>
                </c:pt>
                <c:pt idx="4151">
                  <c:v>4152</c:v>
                </c:pt>
                <c:pt idx="4152">
                  <c:v>4153</c:v>
                </c:pt>
                <c:pt idx="4153">
                  <c:v>4154</c:v>
                </c:pt>
                <c:pt idx="4154">
                  <c:v>4155</c:v>
                </c:pt>
                <c:pt idx="4155">
                  <c:v>4156</c:v>
                </c:pt>
                <c:pt idx="4156">
                  <c:v>4157</c:v>
                </c:pt>
                <c:pt idx="4157">
                  <c:v>4158</c:v>
                </c:pt>
                <c:pt idx="4158">
                  <c:v>4159</c:v>
                </c:pt>
                <c:pt idx="4159">
                  <c:v>4160</c:v>
                </c:pt>
                <c:pt idx="4160">
                  <c:v>4161</c:v>
                </c:pt>
                <c:pt idx="4161">
                  <c:v>4162</c:v>
                </c:pt>
                <c:pt idx="4162">
                  <c:v>4163</c:v>
                </c:pt>
                <c:pt idx="4163">
                  <c:v>4164</c:v>
                </c:pt>
                <c:pt idx="4164">
                  <c:v>4165</c:v>
                </c:pt>
                <c:pt idx="4165">
                  <c:v>4166</c:v>
                </c:pt>
                <c:pt idx="4166">
                  <c:v>4167</c:v>
                </c:pt>
                <c:pt idx="4167">
                  <c:v>4168</c:v>
                </c:pt>
                <c:pt idx="4168">
                  <c:v>4169</c:v>
                </c:pt>
                <c:pt idx="4169">
                  <c:v>4170</c:v>
                </c:pt>
                <c:pt idx="4170">
                  <c:v>4171</c:v>
                </c:pt>
                <c:pt idx="4171">
                  <c:v>4172</c:v>
                </c:pt>
                <c:pt idx="4172">
                  <c:v>4173</c:v>
                </c:pt>
                <c:pt idx="4173">
                  <c:v>4174</c:v>
                </c:pt>
                <c:pt idx="4174">
                  <c:v>4175</c:v>
                </c:pt>
                <c:pt idx="4175">
                  <c:v>4176</c:v>
                </c:pt>
                <c:pt idx="4176">
                  <c:v>4177</c:v>
                </c:pt>
                <c:pt idx="4177">
                  <c:v>4178</c:v>
                </c:pt>
                <c:pt idx="4178">
                  <c:v>4179</c:v>
                </c:pt>
                <c:pt idx="4179">
                  <c:v>4180</c:v>
                </c:pt>
                <c:pt idx="4180">
                  <c:v>4181</c:v>
                </c:pt>
                <c:pt idx="4181">
                  <c:v>4182</c:v>
                </c:pt>
                <c:pt idx="4182">
                  <c:v>4183</c:v>
                </c:pt>
                <c:pt idx="4183">
                  <c:v>4184</c:v>
                </c:pt>
                <c:pt idx="4184">
                  <c:v>4185</c:v>
                </c:pt>
                <c:pt idx="4185">
                  <c:v>4186</c:v>
                </c:pt>
                <c:pt idx="4186">
                  <c:v>4187</c:v>
                </c:pt>
                <c:pt idx="4187">
                  <c:v>4188</c:v>
                </c:pt>
                <c:pt idx="4188">
                  <c:v>4189</c:v>
                </c:pt>
                <c:pt idx="4189">
                  <c:v>4190</c:v>
                </c:pt>
                <c:pt idx="4190">
                  <c:v>4191</c:v>
                </c:pt>
                <c:pt idx="4191">
                  <c:v>4192</c:v>
                </c:pt>
                <c:pt idx="4192">
                  <c:v>4193</c:v>
                </c:pt>
                <c:pt idx="4193">
                  <c:v>4194</c:v>
                </c:pt>
                <c:pt idx="4194">
                  <c:v>4195</c:v>
                </c:pt>
                <c:pt idx="4195">
                  <c:v>4196</c:v>
                </c:pt>
                <c:pt idx="4196">
                  <c:v>4197</c:v>
                </c:pt>
                <c:pt idx="4197">
                  <c:v>4198</c:v>
                </c:pt>
                <c:pt idx="4198">
                  <c:v>4199</c:v>
                </c:pt>
                <c:pt idx="4199">
                  <c:v>4200</c:v>
                </c:pt>
                <c:pt idx="4200">
                  <c:v>4201</c:v>
                </c:pt>
                <c:pt idx="4201">
                  <c:v>4202</c:v>
                </c:pt>
                <c:pt idx="4202">
                  <c:v>4203</c:v>
                </c:pt>
                <c:pt idx="4203">
                  <c:v>4204</c:v>
                </c:pt>
                <c:pt idx="4204">
                  <c:v>4205</c:v>
                </c:pt>
                <c:pt idx="4205">
                  <c:v>4206</c:v>
                </c:pt>
                <c:pt idx="4206">
                  <c:v>4207</c:v>
                </c:pt>
                <c:pt idx="4207">
                  <c:v>4208</c:v>
                </c:pt>
                <c:pt idx="4208">
                  <c:v>4209</c:v>
                </c:pt>
                <c:pt idx="4209">
                  <c:v>4210</c:v>
                </c:pt>
                <c:pt idx="4210">
                  <c:v>4211</c:v>
                </c:pt>
                <c:pt idx="4211">
                  <c:v>4212</c:v>
                </c:pt>
                <c:pt idx="4212">
                  <c:v>4213</c:v>
                </c:pt>
                <c:pt idx="4213">
                  <c:v>4214</c:v>
                </c:pt>
                <c:pt idx="4214">
                  <c:v>4215</c:v>
                </c:pt>
                <c:pt idx="4215">
                  <c:v>4216</c:v>
                </c:pt>
                <c:pt idx="4216">
                  <c:v>4217</c:v>
                </c:pt>
                <c:pt idx="4217">
                  <c:v>4218</c:v>
                </c:pt>
                <c:pt idx="4218">
                  <c:v>4219</c:v>
                </c:pt>
                <c:pt idx="4219">
                  <c:v>4220</c:v>
                </c:pt>
                <c:pt idx="4220">
                  <c:v>4221</c:v>
                </c:pt>
                <c:pt idx="4221">
                  <c:v>4222</c:v>
                </c:pt>
                <c:pt idx="4222">
                  <c:v>4223</c:v>
                </c:pt>
                <c:pt idx="4223">
                  <c:v>4224</c:v>
                </c:pt>
                <c:pt idx="4224">
                  <c:v>4225</c:v>
                </c:pt>
                <c:pt idx="4225">
                  <c:v>4226</c:v>
                </c:pt>
                <c:pt idx="4226">
                  <c:v>4227</c:v>
                </c:pt>
                <c:pt idx="4227">
                  <c:v>4228</c:v>
                </c:pt>
                <c:pt idx="4228">
                  <c:v>4229</c:v>
                </c:pt>
                <c:pt idx="4229">
                  <c:v>4230</c:v>
                </c:pt>
                <c:pt idx="4230">
                  <c:v>4231</c:v>
                </c:pt>
                <c:pt idx="4231">
                  <c:v>4232</c:v>
                </c:pt>
                <c:pt idx="4232">
                  <c:v>4233</c:v>
                </c:pt>
                <c:pt idx="4233">
                  <c:v>4234</c:v>
                </c:pt>
                <c:pt idx="4234">
                  <c:v>4235</c:v>
                </c:pt>
                <c:pt idx="4235">
                  <c:v>4236</c:v>
                </c:pt>
                <c:pt idx="4236">
                  <c:v>4237</c:v>
                </c:pt>
                <c:pt idx="4237">
                  <c:v>4238</c:v>
                </c:pt>
                <c:pt idx="4238">
                  <c:v>4239</c:v>
                </c:pt>
                <c:pt idx="4239">
                  <c:v>4240</c:v>
                </c:pt>
                <c:pt idx="4240">
                  <c:v>4241</c:v>
                </c:pt>
                <c:pt idx="4241">
                  <c:v>4242</c:v>
                </c:pt>
                <c:pt idx="4242">
                  <c:v>4243</c:v>
                </c:pt>
                <c:pt idx="4243">
                  <c:v>4244</c:v>
                </c:pt>
                <c:pt idx="4244">
                  <c:v>4245</c:v>
                </c:pt>
                <c:pt idx="4245">
                  <c:v>4246</c:v>
                </c:pt>
                <c:pt idx="4246">
                  <c:v>4247</c:v>
                </c:pt>
                <c:pt idx="4247">
                  <c:v>4248</c:v>
                </c:pt>
                <c:pt idx="4248">
                  <c:v>4249</c:v>
                </c:pt>
                <c:pt idx="4249">
                  <c:v>4250</c:v>
                </c:pt>
                <c:pt idx="4250">
                  <c:v>4251</c:v>
                </c:pt>
                <c:pt idx="4251">
                  <c:v>4252</c:v>
                </c:pt>
                <c:pt idx="4252">
                  <c:v>4253</c:v>
                </c:pt>
                <c:pt idx="4253">
                  <c:v>4254</c:v>
                </c:pt>
                <c:pt idx="4254">
                  <c:v>4255</c:v>
                </c:pt>
                <c:pt idx="4255">
                  <c:v>4256</c:v>
                </c:pt>
                <c:pt idx="4256">
                  <c:v>4257</c:v>
                </c:pt>
                <c:pt idx="4257">
                  <c:v>4258</c:v>
                </c:pt>
                <c:pt idx="4258">
                  <c:v>4259</c:v>
                </c:pt>
                <c:pt idx="4259">
                  <c:v>4260</c:v>
                </c:pt>
                <c:pt idx="4260">
                  <c:v>4261</c:v>
                </c:pt>
                <c:pt idx="4261">
                  <c:v>4262</c:v>
                </c:pt>
                <c:pt idx="4262">
                  <c:v>4263</c:v>
                </c:pt>
                <c:pt idx="4263">
                  <c:v>4264</c:v>
                </c:pt>
                <c:pt idx="4264">
                  <c:v>4265</c:v>
                </c:pt>
                <c:pt idx="4265">
                  <c:v>4266</c:v>
                </c:pt>
                <c:pt idx="4266">
                  <c:v>4267</c:v>
                </c:pt>
                <c:pt idx="4267">
                  <c:v>4268</c:v>
                </c:pt>
                <c:pt idx="4268">
                  <c:v>4269</c:v>
                </c:pt>
                <c:pt idx="4269">
                  <c:v>4270</c:v>
                </c:pt>
                <c:pt idx="4270">
                  <c:v>4271</c:v>
                </c:pt>
                <c:pt idx="4271">
                  <c:v>4272</c:v>
                </c:pt>
                <c:pt idx="4272">
                  <c:v>4273</c:v>
                </c:pt>
                <c:pt idx="4273">
                  <c:v>4274</c:v>
                </c:pt>
                <c:pt idx="4274">
                  <c:v>4275</c:v>
                </c:pt>
                <c:pt idx="4275">
                  <c:v>4276</c:v>
                </c:pt>
                <c:pt idx="4276">
                  <c:v>4277</c:v>
                </c:pt>
                <c:pt idx="4277">
                  <c:v>4278</c:v>
                </c:pt>
                <c:pt idx="4278">
                  <c:v>4279</c:v>
                </c:pt>
                <c:pt idx="4279">
                  <c:v>4280</c:v>
                </c:pt>
                <c:pt idx="4280">
                  <c:v>4281</c:v>
                </c:pt>
                <c:pt idx="4281">
                  <c:v>4282</c:v>
                </c:pt>
                <c:pt idx="4282">
                  <c:v>4283</c:v>
                </c:pt>
                <c:pt idx="4283">
                  <c:v>4284</c:v>
                </c:pt>
                <c:pt idx="4284">
                  <c:v>4285</c:v>
                </c:pt>
                <c:pt idx="4285">
                  <c:v>4286</c:v>
                </c:pt>
                <c:pt idx="4286">
                  <c:v>4287</c:v>
                </c:pt>
                <c:pt idx="4287">
                  <c:v>4288</c:v>
                </c:pt>
                <c:pt idx="4288">
                  <c:v>4289</c:v>
                </c:pt>
                <c:pt idx="4289">
                  <c:v>4290</c:v>
                </c:pt>
                <c:pt idx="4290">
                  <c:v>4291</c:v>
                </c:pt>
                <c:pt idx="4291">
                  <c:v>4292</c:v>
                </c:pt>
                <c:pt idx="4292">
                  <c:v>4293</c:v>
                </c:pt>
                <c:pt idx="4293">
                  <c:v>4294</c:v>
                </c:pt>
                <c:pt idx="4294">
                  <c:v>4295</c:v>
                </c:pt>
                <c:pt idx="4295">
                  <c:v>4296</c:v>
                </c:pt>
                <c:pt idx="4296">
                  <c:v>4297</c:v>
                </c:pt>
                <c:pt idx="4297">
                  <c:v>4298</c:v>
                </c:pt>
                <c:pt idx="4298">
                  <c:v>4299</c:v>
                </c:pt>
                <c:pt idx="4299">
                  <c:v>4300</c:v>
                </c:pt>
                <c:pt idx="4300">
                  <c:v>4301</c:v>
                </c:pt>
                <c:pt idx="4301">
                  <c:v>4302</c:v>
                </c:pt>
                <c:pt idx="4302">
                  <c:v>4303</c:v>
                </c:pt>
                <c:pt idx="4303">
                  <c:v>4304</c:v>
                </c:pt>
                <c:pt idx="4304">
                  <c:v>4305</c:v>
                </c:pt>
                <c:pt idx="4305">
                  <c:v>4306</c:v>
                </c:pt>
                <c:pt idx="4306">
                  <c:v>4307</c:v>
                </c:pt>
                <c:pt idx="4307">
                  <c:v>4308</c:v>
                </c:pt>
                <c:pt idx="4308">
                  <c:v>4309</c:v>
                </c:pt>
                <c:pt idx="4309">
                  <c:v>4310</c:v>
                </c:pt>
                <c:pt idx="4310">
                  <c:v>4311</c:v>
                </c:pt>
                <c:pt idx="4311">
                  <c:v>4312</c:v>
                </c:pt>
                <c:pt idx="4312">
                  <c:v>4313</c:v>
                </c:pt>
                <c:pt idx="4313">
                  <c:v>4314</c:v>
                </c:pt>
                <c:pt idx="4314">
                  <c:v>4315</c:v>
                </c:pt>
                <c:pt idx="4315">
                  <c:v>4316</c:v>
                </c:pt>
                <c:pt idx="4316">
                  <c:v>4317</c:v>
                </c:pt>
                <c:pt idx="4317">
                  <c:v>4318</c:v>
                </c:pt>
                <c:pt idx="4318">
                  <c:v>4319</c:v>
                </c:pt>
                <c:pt idx="4319">
                  <c:v>4320</c:v>
                </c:pt>
                <c:pt idx="4320">
                  <c:v>4321</c:v>
                </c:pt>
                <c:pt idx="4321">
                  <c:v>4322</c:v>
                </c:pt>
                <c:pt idx="4322">
                  <c:v>4323</c:v>
                </c:pt>
                <c:pt idx="4323">
                  <c:v>4324</c:v>
                </c:pt>
                <c:pt idx="4324">
                  <c:v>4325</c:v>
                </c:pt>
                <c:pt idx="4325">
                  <c:v>4326</c:v>
                </c:pt>
                <c:pt idx="4326">
                  <c:v>4327</c:v>
                </c:pt>
                <c:pt idx="4327">
                  <c:v>4328</c:v>
                </c:pt>
                <c:pt idx="4328">
                  <c:v>4329</c:v>
                </c:pt>
                <c:pt idx="4329">
                  <c:v>4330</c:v>
                </c:pt>
                <c:pt idx="4330">
                  <c:v>4331</c:v>
                </c:pt>
                <c:pt idx="4331">
                  <c:v>4332</c:v>
                </c:pt>
                <c:pt idx="4332">
                  <c:v>4333</c:v>
                </c:pt>
                <c:pt idx="4333">
                  <c:v>4334</c:v>
                </c:pt>
                <c:pt idx="4334">
                  <c:v>4335</c:v>
                </c:pt>
                <c:pt idx="4335">
                  <c:v>4336</c:v>
                </c:pt>
                <c:pt idx="4336">
                  <c:v>4337</c:v>
                </c:pt>
                <c:pt idx="4337">
                  <c:v>4338</c:v>
                </c:pt>
                <c:pt idx="4338">
                  <c:v>4339</c:v>
                </c:pt>
                <c:pt idx="4339">
                  <c:v>4340</c:v>
                </c:pt>
                <c:pt idx="4340">
                  <c:v>4341</c:v>
                </c:pt>
                <c:pt idx="4341">
                  <c:v>4342</c:v>
                </c:pt>
                <c:pt idx="4342">
                  <c:v>4343</c:v>
                </c:pt>
                <c:pt idx="4343">
                  <c:v>4344</c:v>
                </c:pt>
                <c:pt idx="4344">
                  <c:v>4345</c:v>
                </c:pt>
                <c:pt idx="4345">
                  <c:v>4346</c:v>
                </c:pt>
                <c:pt idx="4346">
                  <c:v>4347</c:v>
                </c:pt>
                <c:pt idx="4347">
                  <c:v>4348</c:v>
                </c:pt>
                <c:pt idx="4348">
                  <c:v>4349</c:v>
                </c:pt>
                <c:pt idx="4349">
                  <c:v>4350</c:v>
                </c:pt>
                <c:pt idx="4350">
                  <c:v>4351</c:v>
                </c:pt>
                <c:pt idx="4351">
                  <c:v>4352</c:v>
                </c:pt>
                <c:pt idx="4352">
                  <c:v>4353</c:v>
                </c:pt>
                <c:pt idx="4353">
                  <c:v>4354</c:v>
                </c:pt>
                <c:pt idx="4354">
                  <c:v>4355</c:v>
                </c:pt>
                <c:pt idx="4355">
                  <c:v>4356</c:v>
                </c:pt>
                <c:pt idx="4356">
                  <c:v>4357</c:v>
                </c:pt>
                <c:pt idx="4357">
                  <c:v>4358</c:v>
                </c:pt>
                <c:pt idx="4358">
                  <c:v>4359</c:v>
                </c:pt>
                <c:pt idx="4359">
                  <c:v>4360</c:v>
                </c:pt>
                <c:pt idx="4360">
                  <c:v>4361</c:v>
                </c:pt>
                <c:pt idx="4361">
                  <c:v>4362</c:v>
                </c:pt>
                <c:pt idx="4362">
                  <c:v>4363</c:v>
                </c:pt>
                <c:pt idx="4363">
                  <c:v>4364</c:v>
                </c:pt>
                <c:pt idx="4364">
                  <c:v>4365</c:v>
                </c:pt>
                <c:pt idx="4365">
                  <c:v>4366</c:v>
                </c:pt>
                <c:pt idx="4366">
                  <c:v>4367</c:v>
                </c:pt>
                <c:pt idx="4367">
                  <c:v>4368</c:v>
                </c:pt>
                <c:pt idx="4368">
                  <c:v>4369</c:v>
                </c:pt>
                <c:pt idx="4369">
                  <c:v>4370</c:v>
                </c:pt>
                <c:pt idx="4370">
                  <c:v>4371</c:v>
                </c:pt>
                <c:pt idx="4371">
                  <c:v>4372</c:v>
                </c:pt>
                <c:pt idx="4372">
                  <c:v>4373</c:v>
                </c:pt>
                <c:pt idx="4373">
                  <c:v>4374</c:v>
                </c:pt>
                <c:pt idx="4374">
                  <c:v>4375</c:v>
                </c:pt>
                <c:pt idx="4375">
                  <c:v>4376</c:v>
                </c:pt>
                <c:pt idx="4376">
                  <c:v>4377</c:v>
                </c:pt>
                <c:pt idx="4377">
                  <c:v>4378</c:v>
                </c:pt>
                <c:pt idx="4378">
                  <c:v>4379</c:v>
                </c:pt>
                <c:pt idx="4379">
                  <c:v>4380</c:v>
                </c:pt>
                <c:pt idx="4380">
                  <c:v>4381</c:v>
                </c:pt>
                <c:pt idx="4381">
                  <c:v>4382</c:v>
                </c:pt>
                <c:pt idx="4382">
                  <c:v>4383</c:v>
                </c:pt>
                <c:pt idx="4383">
                  <c:v>4384</c:v>
                </c:pt>
                <c:pt idx="4384">
                  <c:v>4385</c:v>
                </c:pt>
                <c:pt idx="4385">
                  <c:v>4386</c:v>
                </c:pt>
                <c:pt idx="4386">
                  <c:v>4387</c:v>
                </c:pt>
                <c:pt idx="4387">
                  <c:v>4388</c:v>
                </c:pt>
                <c:pt idx="4388">
                  <c:v>4389</c:v>
                </c:pt>
                <c:pt idx="4389">
                  <c:v>4390</c:v>
                </c:pt>
                <c:pt idx="4390">
                  <c:v>4391</c:v>
                </c:pt>
                <c:pt idx="4391">
                  <c:v>4392</c:v>
                </c:pt>
                <c:pt idx="4392">
                  <c:v>4393</c:v>
                </c:pt>
                <c:pt idx="4393">
                  <c:v>4394</c:v>
                </c:pt>
                <c:pt idx="4394">
                  <c:v>4395</c:v>
                </c:pt>
                <c:pt idx="4395">
                  <c:v>4396</c:v>
                </c:pt>
                <c:pt idx="4396">
                  <c:v>4397</c:v>
                </c:pt>
                <c:pt idx="4397">
                  <c:v>4398</c:v>
                </c:pt>
                <c:pt idx="4398">
                  <c:v>4399</c:v>
                </c:pt>
                <c:pt idx="4399">
                  <c:v>4400</c:v>
                </c:pt>
                <c:pt idx="4400">
                  <c:v>4401</c:v>
                </c:pt>
                <c:pt idx="4401">
                  <c:v>4402</c:v>
                </c:pt>
                <c:pt idx="4402">
                  <c:v>4403</c:v>
                </c:pt>
                <c:pt idx="4403">
                  <c:v>4404</c:v>
                </c:pt>
                <c:pt idx="4404">
                  <c:v>4405</c:v>
                </c:pt>
                <c:pt idx="4405">
                  <c:v>4406</c:v>
                </c:pt>
                <c:pt idx="4406">
                  <c:v>4407</c:v>
                </c:pt>
                <c:pt idx="4407">
                  <c:v>4408</c:v>
                </c:pt>
                <c:pt idx="4408">
                  <c:v>4409</c:v>
                </c:pt>
                <c:pt idx="4409">
                  <c:v>4410</c:v>
                </c:pt>
                <c:pt idx="4410">
                  <c:v>4411</c:v>
                </c:pt>
                <c:pt idx="4411">
                  <c:v>4412</c:v>
                </c:pt>
                <c:pt idx="4412">
                  <c:v>4413</c:v>
                </c:pt>
                <c:pt idx="4413">
                  <c:v>4414</c:v>
                </c:pt>
                <c:pt idx="4414">
                  <c:v>4415</c:v>
                </c:pt>
                <c:pt idx="4415">
                  <c:v>4416</c:v>
                </c:pt>
                <c:pt idx="4416">
                  <c:v>4417</c:v>
                </c:pt>
                <c:pt idx="4417">
                  <c:v>4418</c:v>
                </c:pt>
                <c:pt idx="4418">
                  <c:v>4419</c:v>
                </c:pt>
                <c:pt idx="4419">
                  <c:v>4420</c:v>
                </c:pt>
                <c:pt idx="4420">
                  <c:v>4421</c:v>
                </c:pt>
                <c:pt idx="4421">
                  <c:v>4422</c:v>
                </c:pt>
                <c:pt idx="4422">
                  <c:v>4423</c:v>
                </c:pt>
                <c:pt idx="4423">
                  <c:v>4424</c:v>
                </c:pt>
                <c:pt idx="4424">
                  <c:v>4425</c:v>
                </c:pt>
                <c:pt idx="4425">
                  <c:v>4426</c:v>
                </c:pt>
                <c:pt idx="4426">
                  <c:v>4427</c:v>
                </c:pt>
                <c:pt idx="4427">
                  <c:v>4428</c:v>
                </c:pt>
                <c:pt idx="4428">
                  <c:v>4429</c:v>
                </c:pt>
                <c:pt idx="4429">
                  <c:v>4430</c:v>
                </c:pt>
                <c:pt idx="4430">
                  <c:v>4431</c:v>
                </c:pt>
                <c:pt idx="4431">
                  <c:v>4432</c:v>
                </c:pt>
                <c:pt idx="4432">
                  <c:v>4433</c:v>
                </c:pt>
                <c:pt idx="4433">
                  <c:v>4434</c:v>
                </c:pt>
                <c:pt idx="4434">
                  <c:v>4435</c:v>
                </c:pt>
                <c:pt idx="4435">
                  <c:v>4436</c:v>
                </c:pt>
                <c:pt idx="4436">
                  <c:v>4437</c:v>
                </c:pt>
                <c:pt idx="4437">
                  <c:v>4438</c:v>
                </c:pt>
                <c:pt idx="4438">
                  <c:v>4439</c:v>
                </c:pt>
                <c:pt idx="4439">
                  <c:v>4440</c:v>
                </c:pt>
                <c:pt idx="4440">
                  <c:v>4441</c:v>
                </c:pt>
                <c:pt idx="4441">
                  <c:v>4442</c:v>
                </c:pt>
                <c:pt idx="4442">
                  <c:v>4443</c:v>
                </c:pt>
                <c:pt idx="4443">
                  <c:v>4444</c:v>
                </c:pt>
                <c:pt idx="4444">
                  <c:v>4445</c:v>
                </c:pt>
                <c:pt idx="4445">
                  <c:v>4446</c:v>
                </c:pt>
                <c:pt idx="4446">
                  <c:v>4447</c:v>
                </c:pt>
                <c:pt idx="4447">
                  <c:v>4448</c:v>
                </c:pt>
                <c:pt idx="4448">
                  <c:v>4449</c:v>
                </c:pt>
                <c:pt idx="4449">
                  <c:v>4450</c:v>
                </c:pt>
                <c:pt idx="4450">
                  <c:v>4451</c:v>
                </c:pt>
                <c:pt idx="4451">
                  <c:v>4452</c:v>
                </c:pt>
                <c:pt idx="4452">
                  <c:v>4453</c:v>
                </c:pt>
                <c:pt idx="4453">
                  <c:v>4454</c:v>
                </c:pt>
                <c:pt idx="4454">
                  <c:v>4455</c:v>
                </c:pt>
                <c:pt idx="4455">
                  <c:v>4456</c:v>
                </c:pt>
                <c:pt idx="4456">
                  <c:v>4457</c:v>
                </c:pt>
                <c:pt idx="4457">
                  <c:v>4458</c:v>
                </c:pt>
                <c:pt idx="4458">
                  <c:v>4459</c:v>
                </c:pt>
                <c:pt idx="4459">
                  <c:v>4460</c:v>
                </c:pt>
                <c:pt idx="4460">
                  <c:v>4461</c:v>
                </c:pt>
                <c:pt idx="4461">
                  <c:v>4462</c:v>
                </c:pt>
                <c:pt idx="4462">
                  <c:v>4463</c:v>
                </c:pt>
                <c:pt idx="4463">
                  <c:v>4464</c:v>
                </c:pt>
                <c:pt idx="4464">
                  <c:v>4465</c:v>
                </c:pt>
                <c:pt idx="4465">
                  <c:v>4466</c:v>
                </c:pt>
                <c:pt idx="4466">
                  <c:v>4467</c:v>
                </c:pt>
                <c:pt idx="4467">
                  <c:v>4468</c:v>
                </c:pt>
                <c:pt idx="4468">
                  <c:v>4469</c:v>
                </c:pt>
                <c:pt idx="4469">
                  <c:v>4470</c:v>
                </c:pt>
                <c:pt idx="4470">
                  <c:v>4471</c:v>
                </c:pt>
                <c:pt idx="4471">
                  <c:v>4472</c:v>
                </c:pt>
                <c:pt idx="4472">
                  <c:v>4473</c:v>
                </c:pt>
                <c:pt idx="4473">
                  <c:v>4474</c:v>
                </c:pt>
                <c:pt idx="4474">
                  <c:v>4475</c:v>
                </c:pt>
                <c:pt idx="4475">
                  <c:v>4476</c:v>
                </c:pt>
                <c:pt idx="4476">
                  <c:v>4477</c:v>
                </c:pt>
                <c:pt idx="4477">
                  <c:v>4478</c:v>
                </c:pt>
                <c:pt idx="4478">
                  <c:v>4479</c:v>
                </c:pt>
                <c:pt idx="4479">
                  <c:v>4480</c:v>
                </c:pt>
                <c:pt idx="4480">
                  <c:v>4481</c:v>
                </c:pt>
                <c:pt idx="4481">
                  <c:v>4482</c:v>
                </c:pt>
                <c:pt idx="4482">
                  <c:v>4483</c:v>
                </c:pt>
                <c:pt idx="4483">
                  <c:v>4484</c:v>
                </c:pt>
                <c:pt idx="4484">
                  <c:v>4485</c:v>
                </c:pt>
                <c:pt idx="4485">
                  <c:v>4486</c:v>
                </c:pt>
                <c:pt idx="4486">
                  <c:v>4487</c:v>
                </c:pt>
                <c:pt idx="4487">
                  <c:v>4488</c:v>
                </c:pt>
                <c:pt idx="4488">
                  <c:v>4489</c:v>
                </c:pt>
                <c:pt idx="4489">
                  <c:v>4490</c:v>
                </c:pt>
                <c:pt idx="4490">
                  <c:v>4491</c:v>
                </c:pt>
                <c:pt idx="4491">
                  <c:v>4492</c:v>
                </c:pt>
                <c:pt idx="4492">
                  <c:v>4493</c:v>
                </c:pt>
                <c:pt idx="4493">
                  <c:v>4494</c:v>
                </c:pt>
                <c:pt idx="4494">
                  <c:v>4495</c:v>
                </c:pt>
                <c:pt idx="4495">
                  <c:v>4496</c:v>
                </c:pt>
                <c:pt idx="4496">
                  <c:v>4497</c:v>
                </c:pt>
                <c:pt idx="4497">
                  <c:v>4498</c:v>
                </c:pt>
                <c:pt idx="4498">
                  <c:v>4499</c:v>
                </c:pt>
                <c:pt idx="4499">
                  <c:v>4500</c:v>
                </c:pt>
                <c:pt idx="4500">
                  <c:v>4501</c:v>
                </c:pt>
                <c:pt idx="4501">
                  <c:v>4502</c:v>
                </c:pt>
                <c:pt idx="4502">
                  <c:v>4503</c:v>
                </c:pt>
                <c:pt idx="4503">
                  <c:v>4504</c:v>
                </c:pt>
                <c:pt idx="4504">
                  <c:v>4505</c:v>
                </c:pt>
                <c:pt idx="4505">
                  <c:v>4506</c:v>
                </c:pt>
                <c:pt idx="4506">
                  <c:v>4507</c:v>
                </c:pt>
                <c:pt idx="4507">
                  <c:v>4508</c:v>
                </c:pt>
                <c:pt idx="4508">
                  <c:v>4509</c:v>
                </c:pt>
                <c:pt idx="4509">
                  <c:v>4510</c:v>
                </c:pt>
                <c:pt idx="4510">
                  <c:v>4511</c:v>
                </c:pt>
                <c:pt idx="4511">
                  <c:v>4512</c:v>
                </c:pt>
                <c:pt idx="4512">
                  <c:v>4513</c:v>
                </c:pt>
                <c:pt idx="4513">
                  <c:v>4514</c:v>
                </c:pt>
                <c:pt idx="4514">
                  <c:v>4515</c:v>
                </c:pt>
                <c:pt idx="4515">
                  <c:v>4516</c:v>
                </c:pt>
                <c:pt idx="4516">
                  <c:v>4517</c:v>
                </c:pt>
                <c:pt idx="4517">
                  <c:v>4518</c:v>
                </c:pt>
                <c:pt idx="4518">
                  <c:v>4519</c:v>
                </c:pt>
                <c:pt idx="4519">
                  <c:v>4520</c:v>
                </c:pt>
                <c:pt idx="4520">
                  <c:v>4521</c:v>
                </c:pt>
                <c:pt idx="4521">
                  <c:v>4522</c:v>
                </c:pt>
                <c:pt idx="4522">
                  <c:v>4523</c:v>
                </c:pt>
                <c:pt idx="4523">
                  <c:v>4524</c:v>
                </c:pt>
                <c:pt idx="4524">
                  <c:v>4525</c:v>
                </c:pt>
                <c:pt idx="4525">
                  <c:v>4526</c:v>
                </c:pt>
                <c:pt idx="4526">
                  <c:v>4527</c:v>
                </c:pt>
                <c:pt idx="4527">
                  <c:v>4528</c:v>
                </c:pt>
                <c:pt idx="4528">
                  <c:v>4529</c:v>
                </c:pt>
                <c:pt idx="4529">
                  <c:v>4530</c:v>
                </c:pt>
                <c:pt idx="4530">
                  <c:v>4531</c:v>
                </c:pt>
                <c:pt idx="4531">
                  <c:v>4532</c:v>
                </c:pt>
                <c:pt idx="4532">
                  <c:v>4533</c:v>
                </c:pt>
                <c:pt idx="4533">
                  <c:v>4534</c:v>
                </c:pt>
                <c:pt idx="4534">
                  <c:v>4535</c:v>
                </c:pt>
                <c:pt idx="4535">
                  <c:v>4536</c:v>
                </c:pt>
                <c:pt idx="4536">
                  <c:v>4537</c:v>
                </c:pt>
                <c:pt idx="4537">
                  <c:v>4538</c:v>
                </c:pt>
                <c:pt idx="4538">
                  <c:v>4539</c:v>
                </c:pt>
                <c:pt idx="4539">
                  <c:v>4540</c:v>
                </c:pt>
                <c:pt idx="4540">
                  <c:v>4541</c:v>
                </c:pt>
                <c:pt idx="4541">
                  <c:v>4542</c:v>
                </c:pt>
                <c:pt idx="4542">
                  <c:v>4543</c:v>
                </c:pt>
                <c:pt idx="4543">
                  <c:v>4544</c:v>
                </c:pt>
                <c:pt idx="4544">
                  <c:v>4545</c:v>
                </c:pt>
                <c:pt idx="4545">
                  <c:v>4546</c:v>
                </c:pt>
                <c:pt idx="4546">
                  <c:v>4547</c:v>
                </c:pt>
                <c:pt idx="4547">
                  <c:v>4548</c:v>
                </c:pt>
                <c:pt idx="4548">
                  <c:v>4549</c:v>
                </c:pt>
                <c:pt idx="4549">
                  <c:v>4550</c:v>
                </c:pt>
                <c:pt idx="4550">
                  <c:v>4551</c:v>
                </c:pt>
                <c:pt idx="4551">
                  <c:v>4552</c:v>
                </c:pt>
                <c:pt idx="4552">
                  <c:v>4553</c:v>
                </c:pt>
                <c:pt idx="4553">
                  <c:v>4554</c:v>
                </c:pt>
                <c:pt idx="4554">
                  <c:v>4555</c:v>
                </c:pt>
                <c:pt idx="4555">
                  <c:v>4556</c:v>
                </c:pt>
                <c:pt idx="4556">
                  <c:v>4557</c:v>
                </c:pt>
                <c:pt idx="4557">
                  <c:v>4558</c:v>
                </c:pt>
                <c:pt idx="4558">
                  <c:v>4559</c:v>
                </c:pt>
                <c:pt idx="4559">
                  <c:v>4560</c:v>
                </c:pt>
                <c:pt idx="4560">
                  <c:v>4561</c:v>
                </c:pt>
                <c:pt idx="4561">
                  <c:v>4562</c:v>
                </c:pt>
                <c:pt idx="4562">
                  <c:v>4563</c:v>
                </c:pt>
                <c:pt idx="4563">
                  <c:v>4564</c:v>
                </c:pt>
                <c:pt idx="4564">
                  <c:v>4565</c:v>
                </c:pt>
                <c:pt idx="4565">
                  <c:v>4566</c:v>
                </c:pt>
                <c:pt idx="4566">
                  <c:v>4567</c:v>
                </c:pt>
                <c:pt idx="4567">
                  <c:v>4568</c:v>
                </c:pt>
                <c:pt idx="4568">
                  <c:v>4569</c:v>
                </c:pt>
                <c:pt idx="4569">
                  <c:v>4570</c:v>
                </c:pt>
                <c:pt idx="4570">
                  <c:v>4571</c:v>
                </c:pt>
                <c:pt idx="4571">
                  <c:v>4572</c:v>
                </c:pt>
                <c:pt idx="4572">
                  <c:v>4573</c:v>
                </c:pt>
                <c:pt idx="4573">
                  <c:v>4574</c:v>
                </c:pt>
                <c:pt idx="4574">
                  <c:v>4575</c:v>
                </c:pt>
                <c:pt idx="4575">
                  <c:v>4576</c:v>
                </c:pt>
                <c:pt idx="4576">
                  <c:v>4577</c:v>
                </c:pt>
                <c:pt idx="4577">
                  <c:v>4578</c:v>
                </c:pt>
                <c:pt idx="4578">
                  <c:v>4579</c:v>
                </c:pt>
                <c:pt idx="4579">
                  <c:v>4580</c:v>
                </c:pt>
                <c:pt idx="4580">
                  <c:v>4581</c:v>
                </c:pt>
                <c:pt idx="4581">
                  <c:v>4582</c:v>
                </c:pt>
                <c:pt idx="4582">
                  <c:v>4583</c:v>
                </c:pt>
                <c:pt idx="4583">
                  <c:v>4584</c:v>
                </c:pt>
                <c:pt idx="4584">
                  <c:v>4585</c:v>
                </c:pt>
                <c:pt idx="4585">
                  <c:v>4586</c:v>
                </c:pt>
                <c:pt idx="4586">
                  <c:v>4587</c:v>
                </c:pt>
                <c:pt idx="4587">
                  <c:v>4588</c:v>
                </c:pt>
                <c:pt idx="4588">
                  <c:v>4589</c:v>
                </c:pt>
                <c:pt idx="4589">
                  <c:v>4590</c:v>
                </c:pt>
                <c:pt idx="4590">
                  <c:v>4591</c:v>
                </c:pt>
                <c:pt idx="4591">
                  <c:v>4592</c:v>
                </c:pt>
                <c:pt idx="4592">
                  <c:v>4593</c:v>
                </c:pt>
                <c:pt idx="4593">
                  <c:v>4594</c:v>
                </c:pt>
                <c:pt idx="4594">
                  <c:v>4595</c:v>
                </c:pt>
                <c:pt idx="4595">
                  <c:v>4596</c:v>
                </c:pt>
                <c:pt idx="4596">
                  <c:v>4597</c:v>
                </c:pt>
                <c:pt idx="4597">
                  <c:v>4598</c:v>
                </c:pt>
                <c:pt idx="4598">
                  <c:v>4599</c:v>
                </c:pt>
                <c:pt idx="4599">
                  <c:v>4600</c:v>
                </c:pt>
                <c:pt idx="4600">
                  <c:v>4601</c:v>
                </c:pt>
                <c:pt idx="4601">
                  <c:v>4602</c:v>
                </c:pt>
                <c:pt idx="4602">
                  <c:v>4603</c:v>
                </c:pt>
                <c:pt idx="4603">
                  <c:v>4604</c:v>
                </c:pt>
                <c:pt idx="4604">
                  <c:v>4605</c:v>
                </c:pt>
                <c:pt idx="4605">
                  <c:v>4606</c:v>
                </c:pt>
                <c:pt idx="4606">
                  <c:v>4607</c:v>
                </c:pt>
                <c:pt idx="4607">
                  <c:v>4608</c:v>
                </c:pt>
                <c:pt idx="4608">
                  <c:v>4609</c:v>
                </c:pt>
                <c:pt idx="4609">
                  <c:v>4610</c:v>
                </c:pt>
                <c:pt idx="4610">
                  <c:v>4611</c:v>
                </c:pt>
                <c:pt idx="4611">
                  <c:v>4612</c:v>
                </c:pt>
                <c:pt idx="4612">
                  <c:v>4613</c:v>
                </c:pt>
                <c:pt idx="4613">
                  <c:v>4614</c:v>
                </c:pt>
                <c:pt idx="4614">
                  <c:v>4615</c:v>
                </c:pt>
                <c:pt idx="4615">
                  <c:v>4616</c:v>
                </c:pt>
                <c:pt idx="4616">
                  <c:v>4617</c:v>
                </c:pt>
                <c:pt idx="4617">
                  <c:v>4618</c:v>
                </c:pt>
                <c:pt idx="4618">
                  <c:v>4619</c:v>
                </c:pt>
                <c:pt idx="4619">
                  <c:v>4620</c:v>
                </c:pt>
                <c:pt idx="4620">
                  <c:v>4621</c:v>
                </c:pt>
                <c:pt idx="4621">
                  <c:v>4622</c:v>
                </c:pt>
                <c:pt idx="4622">
                  <c:v>4623</c:v>
                </c:pt>
                <c:pt idx="4623">
                  <c:v>4624</c:v>
                </c:pt>
                <c:pt idx="4624">
                  <c:v>4625</c:v>
                </c:pt>
                <c:pt idx="4625">
                  <c:v>4626</c:v>
                </c:pt>
                <c:pt idx="4626">
                  <c:v>4627</c:v>
                </c:pt>
                <c:pt idx="4627">
                  <c:v>4628</c:v>
                </c:pt>
                <c:pt idx="4628">
                  <c:v>4629</c:v>
                </c:pt>
                <c:pt idx="4629">
                  <c:v>4630</c:v>
                </c:pt>
                <c:pt idx="4630">
                  <c:v>4631</c:v>
                </c:pt>
                <c:pt idx="4631">
                  <c:v>4632</c:v>
                </c:pt>
                <c:pt idx="4632">
                  <c:v>4633</c:v>
                </c:pt>
                <c:pt idx="4633">
                  <c:v>4634</c:v>
                </c:pt>
                <c:pt idx="4634">
                  <c:v>4635</c:v>
                </c:pt>
                <c:pt idx="4635">
                  <c:v>4636</c:v>
                </c:pt>
                <c:pt idx="4636">
                  <c:v>4637</c:v>
                </c:pt>
                <c:pt idx="4637">
                  <c:v>4638</c:v>
                </c:pt>
                <c:pt idx="4638">
                  <c:v>4639</c:v>
                </c:pt>
                <c:pt idx="4639">
                  <c:v>4640</c:v>
                </c:pt>
                <c:pt idx="4640">
                  <c:v>4641</c:v>
                </c:pt>
                <c:pt idx="4641">
                  <c:v>4642</c:v>
                </c:pt>
                <c:pt idx="4642">
                  <c:v>4643</c:v>
                </c:pt>
                <c:pt idx="4643">
                  <c:v>4644</c:v>
                </c:pt>
                <c:pt idx="4644">
                  <c:v>4645</c:v>
                </c:pt>
                <c:pt idx="4645">
                  <c:v>4646</c:v>
                </c:pt>
                <c:pt idx="4646">
                  <c:v>4647</c:v>
                </c:pt>
                <c:pt idx="4647">
                  <c:v>4648</c:v>
                </c:pt>
                <c:pt idx="4648">
                  <c:v>4649</c:v>
                </c:pt>
                <c:pt idx="4649">
                  <c:v>4650</c:v>
                </c:pt>
                <c:pt idx="4650">
                  <c:v>4651</c:v>
                </c:pt>
                <c:pt idx="4651">
                  <c:v>4652</c:v>
                </c:pt>
                <c:pt idx="4652">
                  <c:v>4653</c:v>
                </c:pt>
                <c:pt idx="4653">
                  <c:v>4654</c:v>
                </c:pt>
                <c:pt idx="4654">
                  <c:v>4655</c:v>
                </c:pt>
                <c:pt idx="4655">
                  <c:v>4656</c:v>
                </c:pt>
                <c:pt idx="4656">
                  <c:v>4657</c:v>
                </c:pt>
                <c:pt idx="4657">
                  <c:v>4658</c:v>
                </c:pt>
                <c:pt idx="4658">
                  <c:v>4659</c:v>
                </c:pt>
                <c:pt idx="4659">
                  <c:v>4660</c:v>
                </c:pt>
                <c:pt idx="4660">
                  <c:v>4661</c:v>
                </c:pt>
                <c:pt idx="4661">
                  <c:v>4662</c:v>
                </c:pt>
                <c:pt idx="4662">
                  <c:v>4663</c:v>
                </c:pt>
                <c:pt idx="4663">
                  <c:v>4664</c:v>
                </c:pt>
                <c:pt idx="4664">
                  <c:v>4665</c:v>
                </c:pt>
                <c:pt idx="4665">
                  <c:v>4666</c:v>
                </c:pt>
                <c:pt idx="4666">
                  <c:v>4667</c:v>
                </c:pt>
                <c:pt idx="4667">
                  <c:v>4668</c:v>
                </c:pt>
                <c:pt idx="4668">
                  <c:v>4669</c:v>
                </c:pt>
                <c:pt idx="4669">
                  <c:v>4670</c:v>
                </c:pt>
                <c:pt idx="4670">
                  <c:v>4671</c:v>
                </c:pt>
                <c:pt idx="4671">
                  <c:v>4672</c:v>
                </c:pt>
                <c:pt idx="4672">
                  <c:v>4673</c:v>
                </c:pt>
                <c:pt idx="4673">
                  <c:v>4674</c:v>
                </c:pt>
                <c:pt idx="4674">
                  <c:v>4675</c:v>
                </c:pt>
                <c:pt idx="4675">
                  <c:v>4676</c:v>
                </c:pt>
                <c:pt idx="4676">
                  <c:v>4677</c:v>
                </c:pt>
                <c:pt idx="4677">
                  <c:v>4678</c:v>
                </c:pt>
                <c:pt idx="4678">
                  <c:v>4679</c:v>
                </c:pt>
                <c:pt idx="4679">
                  <c:v>4680</c:v>
                </c:pt>
                <c:pt idx="4680">
                  <c:v>4681</c:v>
                </c:pt>
                <c:pt idx="4681">
                  <c:v>4682</c:v>
                </c:pt>
                <c:pt idx="4682">
                  <c:v>4683</c:v>
                </c:pt>
                <c:pt idx="4683">
                  <c:v>4684</c:v>
                </c:pt>
                <c:pt idx="4684">
                  <c:v>4685</c:v>
                </c:pt>
                <c:pt idx="4685">
                  <c:v>4686</c:v>
                </c:pt>
                <c:pt idx="4686">
                  <c:v>4687</c:v>
                </c:pt>
                <c:pt idx="4687">
                  <c:v>4688</c:v>
                </c:pt>
                <c:pt idx="4688">
                  <c:v>4689</c:v>
                </c:pt>
                <c:pt idx="4689">
                  <c:v>4690</c:v>
                </c:pt>
                <c:pt idx="4690">
                  <c:v>4691</c:v>
                </c:pt>
                <c:pt idx="4691">
                  <c:v>4692</c:v>
                </c:pt>
                <c:pt idx="4692">
                  <c:v>4693</c:v>
                </c:pt>
                <c:pt idx="4693">
                  <c:v>4694</c:v>
                </c:pt>
                <c:pt idx="4694">
                  <c:v>4695</c:v>
                </c:pt>
                <c:pt idx="4695">
                  <c:v>4696</c:v>
                </c:pt>
                <c:pt idx="4696">
                  <c:v>4697</c:v>
                </c:pt>
                <c:pt idx="4697">
                  <c:v>4698</c:v>
                </c:pt>
                <c:pt idx="4698">
                  <c:v>4699</c:v>
                </c:pt>
                <c:pt idx="4699">
                  <c:v>4700</c:v>
                </c:pt>
                <c:pt idx="4700">
                  <c:v>4701</c:v>
                </c:pt>
                <c:pt idx="4701">
                  <c:v>4702</c:v>
                </c:pt>
                <c:pt idx="4702">
                  <c:v>4703</c:v>
                </c:pt>
                <c:pt idx="4703">
                  <c:v>4704</c:v>
                </c:pt>
                <c:pt idx="4704">
                  <c:v>4705</c:v>
                </c:pt>
                <c:pt idx="4705">
                  <c:v>4706</c:v>
                </c:pt>
                <c:pt idx="4706">
                  <c:v>4707</c:v>
                </c:pt>
                <c:pt idx="4707">
                  <c:v>4708</c:v>
                </c:pt>
                <c:pt idx="4708">
                  <c:v>4709</c:v>
                </c:pt>
                <c:pt idx="4709">
                  <c:v>4710</c:v>
                </c:pt>
                <c:pt idx="4710">
                  <c:v>4711</c:v>
                </c:pt>
                <c:pt idx="4711">
                  <c:v>4712</c:v>
                </c:pt>
                <c:pt idx="4712">
                  <c:v>4713</c:v>
                </c:pt>
                <c:pt idx="4713">
                  <c:v>4714</c:v>
                </c:pt>
                <c:pt idx="4714">
                  <c:v>4715</c:v>
                </c:pt>
                <c:pt idx="4715">
                  <c:v>4716</c:v>
                </c:pt>
                <c:pt idx="4716">
                  <c:v>4717</c:v>
                </c:pt>
                <c:pt idx="4717">
                  <c:v>4718</c:v>
                </c:pt>
                <c:pt idx="4718">
                  <c:v>4719</c:v>
                </c:pt>
                <c:pt idx="4719">
                  <c:v>4720</c:v>
                </c:pt>
                <c:pt idx="4720">
                  <c:v>4721</c:v>
                </c:pt>
                <c:pt idx="4721">
                  <c:v>4722</c:v>
                </c:pt>
                <c:pt idx="4722">
                  <c:v>4723</c:v>
                </c:pt>
                <c:pt idx="4723">
                  <c:v>4724</c:v>
                </c:pt>
                <c:pt idx="4724">
                  <c:v>4725</c:v>
                </c:pt>
                <c:pt idx="4725">
                  <c:v>4726</c:v>
                </c:pt>
                <c:pt idx="4726">
                  <c:v>4727</c:v>
                </c:pt>
                <c:pt idx="4727">
                  <c:v>4728</c:v>
                </c:pt>
                <c:pt idx="4728">
                  <c:v>4729</c:v>
                </c:pt>
                <c:pt idx="4729">
                  <c:v>4730</c:v>
                </c:pt>
                <c:pt idx="4730">
                  <c:v>4731</c:v>
                </c:pt>
                <c:pt idx="4731">
                  <c:v>4732</c:v>
                </c:pt>
                <c:pt idx="4732">
                  <c:v>4733</c:v>
                </c:pt>
                <c:pt idx="4733">
                  <c:v>4734</c:v>
                </c:pt>
                <c:pt idx="4734">
                  <c:v>4735</c:v>
                </c:pt>
                <c:pt idx="4735">
                  <c:v>4736</c:v>
                </c:pt>
                <c:pt idx="4736">
                  <c:v>4737</c:v>
                </c:pt>
                <c:pt idx="4737">
                  <c:v>4738</c:v>
                </c:pt>
                <c:pt idx="4738">
                  <c:v>4739</c:v>
                </c:pt>
                <c:pt idx="4739">
                  <c:v>4740</c:v>
                </c:pt>
                <c:pt idx="4740">
                  <c:v>4741</c:v>
                </c:pt>
                <c:pt idx="4741">
                  <c:v>4742</c:v>
                </c:pt>
                <c:pt idx="4742">
                  <c:v>4743</c:v>
                </c:pt>
                <c:pt idx="4743">
                  <c:v>4744</c:v>
                </c:pt>
                <c:pt idx="4744">
                  <c:v>4745</c:v>
                </c:pt>
                <c:pt idx="4745">
                  <c:v>4746</c:v>
                </c:pt>
                <c:pt idx="4746">
                  <c:v>4747</c:v>
                </c:pt>
                <c:pt idx="4747">
                  <c:v>4748</c:v>
                </c:pt>
                <c:pt idx="4748">
                  <c:v>4749</c:v>
                </c:pt>
                <c:pt idx="4749">
                  <c:v>4750</c:v>
                </c:pt>
                <c:pt idx="4750">
                  <c:v>4751</c:v>
                </c:pt>
                <c:pt idx="4751">
                  <c:v>4752</c:v>
                </c:pt>
                <c:pt idx="4752">
                  <c:v>4753</c:v>
                </c:pt>
                <c:pt idx="4753">
                  <c:v>4754</c:v>
                </c:pt>
                <c:pt idx="4754">
                  <c:v>4755</c:v>
                </c:pt>
                <c:pt idx="4755">
                  <c:v>4756</c:v>
                </c:pt>
                <c:pt idx="4756">
                  <c:v>4757</c:v>
                </c:pt>
                <c:pt idx="4757">
                  <c:v>4758</c:v>
                </c:pt>
                <c:pt idx="4758">
                  <c:v>4759</c:v>
                </c:pt>
                <c:pt idx="4759">
                  <c:v>4760</c:v>
                </c:pt>
                <c:pt idx="4760">
                  <c:v>4761</c:v>
                </c:pt>
                <c:pt idx="4761">
                  <c:v>4762</c:v>
                </c:pt>
                <c:pt idx="4762">
                  <c:v>4763</c:v>
                </c:pt>
                <c:pt idx="4763">
                  <c:v>4764</c:v>
                </c:pt>
                <c:pt idx="4764">
                  <c:v>4765</c:v>
                </c:pt>
                <c:pt idx="4765">
                  <c:v>4766</c:v>
                </c:pt>
                <c:pt idx="4766">
                  <c:v>4767</c:v>
                </c:pt>
                <c:pt idx="4767">
                  <c:v>4768</c:v>
                </c:pt>
                <c:pt idx="4768">
                  <c:v>4769</c:v>
                </c:pt>
                <c:pt idx="4769">
                  <c:v>4770</c:v>
                </c:pt>
                <c:pt idx="4770">
                  <c:v>4771</c:v>
                </c:pt>
                <c:pt idx="4771">
                  <c:v>4772</c:v>
                </c:pt>
                <c:pt idx="4772">
                  <c:v>4773</c:v>
                </c:pt>
                <c:pt idx="4773">
                  <c:v>4774</c:v>
                </c:pt>
                <c:pt idx="4774">
                  <c:v>4775</c:v>
                </c:pt>
                <c:pt idx="4775">
                  <c:v>4776</c:v>
                </c:pt>
                <c:pt idx="4776">
                  <c:v>4777</c:v>
                </c:pt>
                <c:pt idx="4777">
                  <c:v>4778</c:v>
                </c:pt>
                <c:pt idx="4778">
                  <c:v>4779</c:v>
                </c:pt>
                <c:pt idx="4779">
                  <c:v>4780</c:v>
                </c:pt>
                <c:pt idx="4780">
                  <c:v>4781</c:v>
                </c:pt>
                <c:pt idx="4781">
                  <c:v>4782</c:v>
                </c:pt>
                <c:pt idx="4782">
                  <c:v>4783</c:v>
                </c:pt>
                <c:pt idx="4783">
                  <c:v>4784</c:v>
                </c:pt>
                <c:pt idx="4784">
                  <c:v>4785</c:v>
                </c:pt>
                <c:pt idx="4785">
                  <c:v>4786</c:v>
                </c:pt>
                <c:pt idx="4786">
                  <c:v>4787</c:v>
                </c:pt>
                <c:pt idx="4787">
                  <c:v>4788</c:v>
                </c:pt>
                <c:pt idx="4788">
                  <c:v>4789</c:v>
                </c:pt>
                <c:pt idx="4789">
                  <c:v>4790</c:v>
                </c:pt>
                <c:pt idx="4790">
                  <c:v>4791</c:v>
                </c:pt>
                <c:pt idx="4791">
                  <c:v>4792</c:v>
                </c:pt>
                <c:pt idx="4792">
                  <c:v>4793</c:v>
                </c:pt>
                <c:pt idx="4793">
                  <c:v>4794</c:v>
                </c:pt>
                <c:pt idx="4794">
                  <c:v>4795</c:v>
                </c:pt>
                <c:pt idx="4795">
                  <c:v>4796</c:v>
                </c:pt>
                <c:pt idx="4796">
                  <c:v>4797</c:v>
                </c:pt>
                <c:pt idx="4797">
                  <c:v>4798</c:v>
                </c:pt>
                <c:pt idx="4798">
                  <c:v>4799</c:v>
                </c:pt>
                <c:pt idx="4799">
                  <c:v>4800</c:v>
                </c:pt>
                <c:pt idx="4800">
                  <c:v>4801</c:v>
                </c:pt>
                <c:pt idx="4801">
                  <c:v>4802</c:v>
                </c:pt>
                <c:pt idx="4802">
                  <c:v>4803</c:v>
                </c:pt>
                <c:pt idx="4803">
                  <c:v>4804</c:v>
                </c:pt>
                <c:pt idx="4804">
                  <c:v>4805</c:v>
                </c:pt>
                <c:pt idx="4805">
                  <c:v>4806</c:v>
                </c:pt>
                <c:pt idx="4806">
                  <c:v>4807</c:v>
                </c:pt>
                <c:pt idx="4807">
                  <c:v>4808</c:v>
                </c:pt>
                <c:pt idx="4808">
                  <c:v>4809</c:v>
                </c:pt>
                <c:pt idx="4809">
                  <c:v>4810</c:v>
                </c:pt>
                <c:pt idx="4810">
                  <c:v>4811</c:v>
                </c:pt>
                <c:pt idx="4811">
                  <c:v>4812</c:v>
                </c:pt>
                <c:pt idx="4812">
                  <c:v>4813</c:v>
                </c:pt>
                <c:pt idx="4813">
                  <c:v>4814</c:v>
                </c:pt>
                <c:pt idx="4814">
                  <c:v>4815</c:v>
                </c:pt>
                <c:pt idx="4815">
                  <c:v>4816</c:v>
                </c:pt>
                <c:pt idx="4816">
                  <c:v>4817</c:v>
                </c:pt>
                <c:pt idx="4817">
                  <c:v>4818</c:v>
                </c:pt>
                <c:pt idx="4818">
                  <c:v>4819</c:v>
                </c:pt>
                <c:pt idx="4819">
                  <c:v>4820</c:v>
                </c:pt>
                <c:pt idx="4820">
                  <c:v>4821</c:v>
                </c:pt>
                <c:pt idx="4821">
                  <c:v>4822</c:v>
                </c:pt>
                <c:pt idx="4822">
                  <c:v>4823</c:v>
                </c:pt>
                <c:pt idx="4823">
                  <c:v>4824</c:v>
                </c:pt>
                <c:pt idx="4824">
                  <c:v>4825</c:v>
                </c:pt>
                <c:pt idx="4825">
                  <c:v>4826</c:v>
                </c:pt>
                <c:pt idx="4826">
                  <c:v>4827</c:v>
                </c:pt>
                <c:pt idx="4827">
                  <c:v>4828</c:v>
                </c:pt>
                <c:pt idx="4828">
                  <c:v>4829</c:v>
                </c:pt>
                <c:pt idx="4829">
                  <c:v>4830</c:v>
                </c:pt>
                <c:pt idx="4830">
                  <c:v>4831</c:v>
                </c:pt>
                <c:pt idx="4831">
                  <c:v>4832</c:v>
                </c:pt>
                <c:pt idx="4832">
                  <c:v>4833</c:v>
                </c:pt>
                <c:pt idx="4833">
                  <c:v>4834</c:v>
                </c:pt>
                <c:pt idx="4834">
                  <c:v>4835</c:v>
                </c:pt>
                <c:pt idx="4835">
                  <c:v>4836</c:v>
                </c:pt>
                <c:pt idx="4836">
                  <c:v>4837</c:v>
                </c:pt>
                <c:pt idx="4837">
                  <c:v>4838</c:v>
                </c:pt>
                <c:pt idx="4838">
                  <c:v>4839</c:v>
                </c:pt>
                <c:pt idx="4839">
                  <c:v>4840</c:v>
                </c:pt>
                <c:pt idx="4840">
                  <c:v>4841</c:v>
                </c:pt>
                <c:pt idx="4841">
                  <c:v>4842</c:v>
                </c:pt>
                <c:pt idx="4842">
                  <c:v>4843</c:v>
                </c:pt>
                <c:pt idx="4843">
                  <c:v>4844</c:v>
                </c:pt>
                <c:pt idx="4844">
                  <c:v>4845</c:v>
                </c:pt>
                <c:pt idx="4845">
                  <c:v>4846</c:v>
                </c:pt>
                <c:pt idx="4846">
                  <c:v>4847</c:v>
                </c:pt>
                <c:pt idx="4847">
                  <c:v>4848</c:v>
                </c:pt>
                <c:pt idx="4848">
                  <c:v>4849</c:v>
                </c:pt>
                <c:pt idx="4849">
                  <c:v>4850</c:v>
                </c:pt>
                <c:pt idx="4850">
                  <c:v>4851</c:v>
                </c:pt>
                <c:pt idx="4851">
                  <c:v>4852</c:v>
                </c:pt>
                <c:pt idx="4852">
                  <c:v>4853</c:v>
                </c:pt>
                <c:pt idx="4853">
                  <c:v>4854</c:v>
                </c:pt>
                <c:pt idx="4854">
                  <c:v>4855</c:v>
                </c:pt>
                <c:pt idx="4855">
                  <c:v>4856</c:v>
                </c:pt>
                <c:pt idx="4856">
                  <c:v>4857</c:v>
                </c:pt>
                <c:pt idx="4857">
                  <c:v>4858</c:v>
                </c:pt>
                <c:pt idx="4858">
                  <c:v>4859</c:v>
                </c:pt>
                <c:pt idx="4859">
                  <c:v>4860</c:v>
                </c:pt>
                <c:pt idx="4860">
                  <c:v>4861</c:v>
                </c:pt>
                <c:pt idx="4861">
                  <c:v>4862</c:v>
                </c:pt>
                <c:pt idx="4862">
                  <c:v>4863</c:v>
                </c:pt>
                <c:pt idx="4863">
                  <c:v>4864</c:v>
                </c:pt>
                <c:pt idx="4864">
                  <c:v>4865</c:v>
                </c:pt>
                <c:pt idx="4865">
                  <c:v>4866</c:v>
                </c:pt>
                <c:pt idx="4866">
                  <c:v>4867</c:v>
                </c:pt>
                <c:pt idx="4867">
                  <c:v>4868</c:v>
                </c:pt>
                <c:pt idx="4868">
                  <c:v>4869</c:v>
                </c:pt>
                <c:pt idx="4869">
                  <c:v>4870</c:v>
                </c:pt>
                <c:pt idx="4870">
                  <c:v>4871</c:v>
                </c:pt>
                <c:pt idx="4871">
                  <c:v>4872</c:v>
                </c:pt>
                <c:pt idx="4872">
                  <c:v>4873</c:v>
                </c:pt>
                <c:pt idx="4873">
                  <c:v>4874</c:v>
                </c:pt>
                <c:pt idx="4874">
                  <c:v>4875</c:v>
                </c:pt>
                <c:pt idx="4875">
                  <c:v>4876</c:v>
                </c:pt>
                <c:pt idx="4876">
                  <c:v>4877</c:v>
                </c:pt>
                <c:pt idx="4877">
                  <c:v>4878</c:v>
                </c:pt>
                <c:pt idx="4878">
                  <c:v>4879</c:v>
                </c:pt>
                <c:pt idx="4879">
                  <c:v>4880</c:v>
                </c:pt>
                <c:pt idx="4880">
                  <c:v>4881</c:v>
                </c:pt>
                <c:pt idx="4881">
                  <c:v>4882</c:v>
                </c:pt>
                <c:pt idx="4882">
                  <c:v>4883</c:v>
                </c:pt>
                <c:pt idx="4883">
                  <c:v>4884</c:v>
                </c:pt>
                <c:pt idx="4884">
                  <c:v>4885</c:v>
                </c:pt>
                <c:pt idx="4885">
                  <c:v>4886</c:v>
                </c:pt>
                <c:pt idx="4886">
                  <c:v>4887</c:v>
                </c:pt>
                <c:pt idx="4887">
                  <c:v>4888</c:v>
                </c:pt>
                <c:pt idx="4888">
                  <c:v>4889</c:v>
                </c:pt>
                <c:pt idx="4889">
                  <c:v>4890</c:v>
                </c:pt>
                <c:pt idx="4890">
                  <c:v>4891</c:v>
                </c:pt>
                <c:pt idx="4891">
                  <c:v>4892</c:v>
                </c:pt>
                <c:pt idx="4892">
                  <c:v>4893</c:v>
                </c:pt>
                <c:pt idx="4893">
                  <c:v>4894</c:v>
                </c:pt>
                <c:pt idx="4894">
                  <c:v>4895</c:v>
                </c:pt>
                <c:pt idx="4895">
                  <c:v>4896</c:v>
                </c:pt>
                <c:pt idx="4896">
                  <c:v>4897</c:v>
                </c:pt>
                <c:pt idx="4897">
                  <c:v>4898</c:v>
                </c:pt>
                <c:pt idx="4898">
                  <c:v>4899</c:v>
                </c:pt>
                <c:pt idx="4899">
                  <c:v>4900</c:v>
                </c:pt>
                <c:pt idx="4900">
                  <c:v>4901</c:v>
                </c:pt>
                <c:pt idx="4901">
                  <c:v>4902</c:v>
                </c:pt>
                <c:pt idx="4902">
                  <c:v>4903</c:v>
                </c:pt>
                <c:pt idx="4903">
                  <c:v>4904</c:v>
                </c:pt>
                <c:pt idx="4904">
                  <c:v>4905</c:v>
                </c:pt>
                <c:pt idx="4905">
                  <c:v>4906</c:v>
                </c:pt>
                <c:pt idx="4906">
                  <c:v>4907</c:v>
                </c:pt>
                <c:pt idx="4907">
                  <c:v>4908</c:v>
                </c:pt>
                <c:pt idx="4908">
                  <c:v>4909</c:v>
                </c:pt>
                <c:pt idx="4909">
                  <c:v>4910</c:v>
                </c:pt>
                <c:pt idx="4910">
                  <c:v>4911</c:v>
                </c:pt>
                <c:pt idx="4911">
                  <c:v>4912</c:v>
                </c:pt>
                <c:pt idx="4912">
                  <c:v>4913</c:v>
                </c:pt>
                <c:pt idx="4913">
                  <c:v>4914</c:v>
                </c:pt>
                <c:pt idx="4914">
                  <c:v>4915</c:v>
                </c:pt>
                <c:pt idx="4915">
                  <c:v>4916</c:v>
                </c:pt>
                <c:pt idx="4916">
                  <c:v>4917</c:v>
                </c:pt>
                <c:pt idx="4917">
                  <c:v>4918</c:v>
                </c:pt>
                <c:pt idx="4918">
                  <c:v>4919</c:v>
                </c:pt>
                <c:pt idx="4919">
                  <c:v>4920</c:v>
                </c:pt>
                <c:pt idx="4920">
                  <c:v>4921</c:v>
                </c:pt>
                <c:pt idx="4921">
                  <c:v>4922</c:v>
                </c:pt>
                <c:pt idx="4922">
                  <c:v>4923</c:v>
                </c:pt>
                <c:pt idx="4923">
                  <c:v>4924</c:v>
                </c:pt>
                <c:pt idx="4924">
                  <c:v>4925</c:v>
                </c:pt>
                <c:pt idx="4925">
                  <c:v>4926</c:v>
                </c:pt>
                <c:pt idx="4926">
                  <c:v>4927</c:v>
                </c:pt>
                <c:pt idx="4927">
                  <c:v>4928</c:v>
                </c:pt>
                <c:pt idx="4928">
                  <c:v>4929</c:v>
                </c:pt>
                <c:pt idx="4929">
                  <c:v>4930</c:v>
                </c:pt>
                <c:pt idx="4930">
                  <c:v>4931</c:v>
                </c:pt>
                <c:pt idx="4931">
                  <c:v>4932</c:v>
                </c:pt>
                <c:pt idx="4932">
                  <c:v>4933</c:v>
                </c:pt>
                <c:pt idx="4933">
                  <c:v>4934</c:v>
                </c:pt>
                <c:pt idx="4934">
                  <c:v>4935</c:v>
                </c:pt>
                <c:pt idx="4935">
                  <c:v>4936</c:v>
                </c:pt>
                <c:pt idx="4936">
                  <c:v>4937</c:v>
                </c:pt>
                <c:pt idx="4937">
                  <c:v>4938</c:v>
                </c:pt>
                <c:pt idx="4938">
                  <c:v>4939</c:v>
                </c:pt>
                <c:pt idx="4939">
                  <c:v>4940</c:v>
                </c:pt>
                <c:pt idx="4940">
                  <c:v>4941</c:v>
                </c:pt>
                <c:pt idx="4941">
                  <c:v>4942</c:v>
                </c:pt>
                <c:pt idx="4942">
                  <c:v>4943</c:v>
                </c:pt>
                <c:pt idx="4943">
                  <c:v>4944</c:v>
                </c:pt>
                <c:pt idx="4944">
                  <c:v>4945</c:v>
                </c:pt>
                <c:pt idx="4945">
                  <c:v>4946</c:v>
                </c:pt>
                <c:pt idx="4946">
                  <c:v>4947</c:v>
                </c:pt>
                <c:pt idx="4947">
                  <c:v>4948</c:v>
                </c:pt>
                <c:pt idx="4948">
                  <c:v>4949</c:v>
                </c:pt>
                <c:pt idx="4949">
                  <c:v>4950</c:v>
                </c:pt>
                <c:pt idx="4950">
                  <c:v>4951</c:v>
                </c:pt>
                <c:pt idx="4951">
                  <c:v>4952</c:v>
                </c:pt>
                <c:pt idx="4952">
                  <c:v>4953</c:v>
                </c:pt>
                <c:pt idx="4953">
                  <c:v>4954</c:v>
                </c:pt>
                <c:pt idx="4954">
                  <c:v>4955</c:v>
                </c:pt>
                <c:pt idx="4955">
                  <c:v>4956</c:v>
                </c:pt>
                <c:pt idx="4956">
                  <c:v>4957</c:v>
                </c:pt>
                <c:pt idx="4957">
                  <c:v>4958</c:v>
                </c:pt>
                <c:pt idx="4958">
                  <c:v>4959</c:v>
                </c:pt>
                <c:pt idx="4959">
                  <c:v>4960</c:v>
                </c:pt>
                <c:pt idx="4960">
                  <c:v>4961</c:v>
                </c:pt>
                <c:pt idx="4961">
                  <c:v>4962</c:v>
                </c:pt>
                <c:pt idx="4962">
                  <c:v>4963</c:v>
                </c:pt>
                <c:pt idx="4963">
                  <c:v>4964</c:v>
                </c:pt>
                <c:pt idx="4964">
                  <c:v>4965</c:v>
                </c:pt>
                <c:pt idx="4965">
                  <c:v>4966</c:v>
                </c:pt>
                <c:pt idx="4966">
                  <c:v>4967</c:v>
                </c:pt>
                <c:pt idx="4967">
                  <c:v>4968</c:v>
                </c:pt>
                <c:pt idx="4968">
                  <c:v>4969</c:v>
                </c:pt>
                <c:pt idx="4969">
                  <c:v>4970</c:v>
                </c:pt>
                <c:pt idx="4970">
                  <c:v>4971</c:v>
                </c:pt>
                <c:pt idx="4971">
                  <c:v>4972</c:v>
                </c:pt>
                <c:pt idx="4972">
                  <c:v>4973</c:v>
                </c:pt>
                <c:pt idx="4973">
                  <c:v>4974</c:v>
                </c:pt>
                <c:pt idx="4974">
                  <c:v>4975</c:v>
                </c:pt>
                <c:pt idx="4975">
                  <c:v>4976</c:v>
                </c:pt>
                <c:pt idx="4976">
                  <c:v>4977</c:v>
                </c:pt>
                <c:pt idx="4977">
                  <c:v>4978</c:v>
                </c:pt>
                <c:pt idx="4978">
                  <c:v>4979</c:v>
                </c:pt>
                <c:pt idx="4979">
                  <c:v>4980</c:v>
                </c:pt>
                <c:pt idx="4980">
                  <c:v>4981</c:v>
                </c:pt>
                <c:pt idx="4981">
                  <c:v>4982</c:v>
                </c:pt>
                <c:pt idx="4982">
                  <c:v>4983</c:v>
                </c:pt>
                <c:pt idx="4983">
                  <c:v>4984</c:v>
                </c:pt>
                <c:pt idx="4984">
                  <c:v>4985</c:v>
                </c:pt>
                <c:pt idx="4985">
                  <c:v>4986</c:v>
                </c:pt>
                <c:pt idx="4986">
                  <c:v>4987</c:v>
                </c:pt>
                <c:pt idx="4987">
                  <c:v>4988</c:v>
                </c:pt>
                <c:pt idx="4988">
                  <c:v>4989</c:v>
                </c:pt>
                <c:pt idx="4989">
                  <c:v>4990</c:v>
                </c:pt>
                <c:pt idx="4990">
                  <c:v>4991</c:v>
                </c:pt>
                <c:pt idx="4991">
                  <c:v>4992</c:v>
                </c:pt>
                <c:pt idx="4992">
                  <c:v>4993</c:v>
                </c:pt>
                <c:pt idx="4993">
                  <c:v>4994</c:v>
                </c:pt>
                <c:pt idx="4994">
                  <c:v>4995</c:v>
                </c:pt>
                <c:pt idx="4995">
                  <c:v>4996</c:v>
                </c:pt>
                <c:pt idx="4996">
                  <c:v>4997</c:v>
                </c:pt>
                <c:pt idx="4997">
                  <c:v>4998</c:v>
                </c:pt>
                <c:pt idx="4998">
                  <c:v>4999</c:v>
                </c:pt>
                <c:pt idx="4999">
                  <c:v>5000</c:v>
                </c:pt>
              </c:numCache>
            </c:numRef>
          </c:xVal>
          <c:yVal>
            <c:numRef>
              <c:f>Sheet1!$E$2:$E$5001</c:f>
              <c:numCache>
                <c:formatCode>General</c:formatCode>
                <c:ptCount val="5000"/>
                <c:pt idx="0">
                  <c:v>1.6E-2</c:v>
                </c:pt>
                <c:pt idx="1">
                  <c:v>1.6E-2</c:v>
                </c:pt>
                <c:pt idx="2">
                  <c:v>1.6E-2</c:v>
                </c:pt>
                <c:pt idx="3">
                  <c:v>1.6E-2</c:v>
                </c:pt>
                <c:pt idx="4">
                  <c:v>1.4999999999999999E-2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1.6E-2</c:v>
                </c:pt>
                <c:pt idx="11">
                  <c:v>1.6E-2</c:v>
                </c:pt>
                <c:pt idx="12">
                  <c:v>1.6E-2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1.6E-2</c:v>
                </c:pt>
                <c:pt idx="19">
                  <c:v>0.02</c:v>
                </c:pt>
                <c:pt idx="20">
                  <c:v>0.02</c:v>
                </c:pt>
                <c:pt idx="21">
                  <c:v>1.6E-2</c:v>
                </c:pt>
                <c:pt idx="22">
                  <c:v>2.4E-2</c:v>
                </c:pt>
                <c:pt idx="23">
                  <c:v>2.4E-2</c:v>
                </c:pt>
                <c:pt idx="24">
                  <c:v>2.4E-2</c:v>
                </c:pt>
                <c:pt idx="25">
                  <c:v>1.9E-2</c:v>
                </c:pt>
                <c:pt idx="26">
                  <c:v>0.02</c:v>
                </c:pt>
                <c:pt idx="27">
                  <c:v>2.4E-2</c:v>
                </c:pt>
                <c:pt idx="28">
                  <c:v>0.02</c:v>
                </c:pt>
                <c:pt idx="29">
                  <c:v>1.9E-2</c:v>
                </c:pt>
                <c:pt idx="30">
                  <c:v>0.02</c:v>
                </c:pt>
                <c:pt idx="31">
                  <c:v>2.8000000000000001E-2</c:v>
                </c:pt>
                <c:pt idx="32">
                  <c:v>0.02</c:v>
                </c:pt>
                <c:pt idx="33">
                  <c:v>2.3E-2</c:v>
                </c:pt>
                <c:pt idx="34">
                  <c:v>2.4E-2</c:v>
                </c:pt>
                <c:pt idx="35">
                  <c:v>2.8000000000000001E-2</c:v>
                </c:pt>
                <c:pt idx="36">
                  <c:v>2.4E-2</c:v>
                </c:pt>
                <c:pt idx="37">
                  <c:v>2.8000000000000001E-2</c:v>
                </c:pt>
                <c:pt idx="38">
                  <c:v>2.8000000000000001E-2</c:v>
                </c:pt>
                <c:pt idx="39">
                  <c:v>2.8000000000000001E-2</c:v>
                </c:pt>
                <c:pt idx="40">
                  <c:v>2.8000000000000001E-2</c:v>
                </c:pt>
                <c:pt idx="41">
                  <c:v>2.4E-2</c:v>
                </c:pt>
                <c:pt idx="42">
                  <c:v>2.7E-2</c:v>
                </c:pt>
                <c:pt idx="43">
                  <c:v>3.2000000000000001E-2</c:v>
                </c:pt>
                <c:pt idx="44">
                  <c:v>2.8000000000000001E-2</c:v>
                </c:pt>
                <c:pt idx="45">
                  <c:v>2.8000000000000001E-2</c:v>
                </c:pt>
                <c:pt idx="46">
                  <c:v>2.7E-2</c:v>
                </c:pt>
                <c:pt idx="47">
                  <c:v>2.7E-2</c:v>
                </c:pt>
                <c:pt idx="48">
                  <c:v>2.7E-2</c:v>
                </c:pt>
                <c:pt idx="49">
                  <c:v>2.7E-2</c:v>
                </c:pt>
                <c:pt idx="50">
                  <c:v>2.8000000000000001E-2</c:v>
                </c:pt>
                <c:pt idx="51">
                  <c:v>2.7E-2</c:v>
                </c:pt>
                <c:pt idx="52">
                  <c:v>3.2000000000000001E-2</c:v>
                </c:pt>
                <c:pt idx="53">
                  <c:v>2.8000000000000001E-2</c:v>
                </c:pt>
                <c:pt idx="54">
                  <c:v>2.8000000000000001E-2</c:v>
                </c:pt>
                <c:pt idx="55">
                  <c:v>2.8000000000000001E-2</c:v>
                </c:pt>
                <c:pt idx="56">
                  <c:v>2.7E-2</c:v>
                </c:pt>
                <c:pt idx="57">
                  <c:v>3.5000000000000003E-2</c:v>
                </c:pt>
                <c:pt idx="58">
                  <c:v>3.2000000000000001E-2</c:v>
                </c:pt>
                <c:pt idx="59">
                  <c:v>3.5999999999999997E-2</c:v>
                </c:pt>
                <c:pt idx="60">
                  <c:v>2.8000000000000001E-2</c:v>
                </c:pt>
                <c:pt idx="61">
                  <c:v>3.2000000000000001E-2</c:v>
                </c:pt>
                <c:pt idx="62">
                  <c:v>3.2000000000000001E-2</c:v>
                </c:pt>
                <c:pt idx="63">
                  <c:v>3.2000000000000001E-2</c:v>
                </c:pt>
                <c:pt idx="64">
                  <c:v>3.2000000000000001E-2</c:v>
                </c:pt>
                <c:pt idx="65">
                  <c:v>2.8000000000000001E-2</c:v>
                </c:pt>
                <c:pt idx="66">
                  <c:v>3.2000000000000001E-2</c:v>
                </c:pt>
                <c:pt idx="67">
                  <c:v>3.5999999999999997E-2</c:v>
                </c:pt>
                <c:pt idx="68">
                  <c:v>3.2000000000000001E-2</c:v>
                </c:pt>
                <c:pt idx="69">
                  <c:v>3.2000000000000001E-2</c:v>
                </c:pt>
                <c:pt idx="70">
                  <c:v>4.3999999999999997E-2</c:v>
                </c:pt>
                <c:pt idx="71">
                  <c:v>3.5999999999999997E-2</c:v>
                </c:pt>
                <c:pt idx="72">
                  <c:v>0.04</c:v>
                </c:pt>
                <c:pt idx="73">
                  <c:v>3.5999999999999997E-2</c:v>
                </c:pt>
                <c:pt idx="74">
                  <c:v>0.04</c:v>
                </c:pt>
                <c:pt idx="75">
                  <c:v>3.5999999999999997E-2</c:v>
                </c:pt>
                <c:pt idx="76">
                  <c:v>0.04</c:v>
                </c:pt>
                <c:pt idx="77">
                  <c:v>4.3999999999999997E-2</c:v>
                </c:pt>
                <c:pt idx="78">
                  <c:v>0.04</c:v>
                </c:pt>
                <c:pt idx="79">
                  <c:v>3.5999999999999997E-2</c:v>
                </c:pt>
                <c:pt idx="80">
                  <c:v>3.5999999999999997E-2</c:v>
                </c:pt>
                <c:pt idx="81">
                  <c:v>3.5999999999999997E-2</c:v>
                </c:pt>
                <c:pt idx="82">
                  <c:v>4.3999999999999997E-2</c:v>
                </c:pt>
                <c:pt idx="83">
                  <c:v>3.5999999999999997E-2</c:v>
                </c:pt>
                <c:pt idx="84">
                  <c:v>4.3999999999999997E-2</c:v>
                </c:pt>
                <c:pt idx="85">
                  <c:v>3.5999999999999997E-2</c:v>
                </c:pt>
                <c:pt idx="86">
                  <c:v>4.3999999999999997E-2</c:v>
                </c:pt>
                <c:pt idx="87">
                  <c:v>0.04</c:v>
                </c:pt>
                <c:pt idx="88">
                  <c:v>0.04</c:v>
                </c:pt>
                <c:pt idx="89">
                  <c:v>4.2999999999999997E-2</c:v>
                </c:pt>
                <c:pt idx="90">
                  <c:v>0.04</c:v>
                </c:pt>
                <c:pt idx="91">
                  <c:v>4.3999999999999997E-2</c:v>
                </c:pt>
                <c:pt idx="92">
                  <c:v>4.3999999999999997E-2</c:v>
                </c:pt>
                <c:pt idx="93">
                  <c:v>0.04</c:v>
                </c:pt>
                <c:pt idx="94">
                  <c:v>4.2999999999999997E-2</c:v>
                </c:pt>
                <c:pt idx="95">
                  <c:v>4.3999999999999997E-2</c:v>
                </c:pt>
                <c:pt idx="96">
                  <c:v>4.8000000000000001E-2</c:v>
                </c:pt>
                <c:pt idx="97">
                  <c:v>4.2999999999999997E-2</c:v>
                </c:pt>
                <c:pt idx="98">
                  <c:v>4.3999999999999997E-2</c:v>
                </c:pt>
                <c:pt idx="99">
                  <c:v>4.8000000000000001E-2</c:v>
                </c:pt>
                <c:pt idx="100">
                  <c:v>4.2999999999999997E-2</c:v>
                </c:pt>
                <c:pt idx="101">
                  <c:v>4.3999999999999997E-2</c:v>
                </c:pt>
                <c:pt idx="102">
                  <c:v>4.8000000000000001E-2</c:v>
                </c:pt>
                <c:pt idx="103">
                  <c:v>4.8000000000000001E-2</c:v>
                </c:pt>
                <c:pt idx="104">
                  <c:v>4.2999999999999997E-2</c:v>
                </c:pt>
                <c:pt idx="105">
                  <c:v>5.0999999999999997E-2</c:v>
                </c:pt>
                <c:pt idx="106">
                  <c:v>5.1999999999999998E-2</c:v>
                </c:pt>
                <c:pt idx="107">
                  <c:v>4.8000000000000001E-2</c:v>
                </c:pt>
                <c:pt idx="108">
                  <c:v>4.8000000000000001E-2</c:v>
                </c:pt>
                <c:pt idx="109">
                  <c:v>4.8000000000000001E-2</c:v>
                </c:pt>
                <c:pt idx="110">
                  <c:v>5.1999999999999998E-2</c:v>
                </c:pt>
                <c:pt idx="111">
                  <c:v>4.8000000000000001E-2</c:v>
                </c:pt>
                <c:pt idx="112">
                  <c:v>4.8000000000000001E-2</c:v>
                </c:pt>
                <c:pt idx="113">
                  <c:v>4.2999999999999997E-2</c:v>
                </c:pt>
                <c:pt idx="114">
                  <c:v>4.8000000000000001E-2</c:v>
                </c:pt>
                <c:pt idx="115">
                  <c:v>4.8000000000000001E-2</c:v>
                </c:pt>
                <c:pt idx="116">
                  <c:v>5.0999999999999997E-2</c:v>
                </c:pt>
                <c:pt idx="117">
                  <c:v>5.1999999999999998E-2</c:v>
                </c:pt>
                <c:pt idx="118">
                  <c:v>5.0999999999999997E-2</c:v>
                </c:pt>
                <c:pt idx="119">
                  <c:v>5.0999999999999997E-2</c:v>
                </c:pt>
                <c:pt idx="120">
                  <c:v>4.8000000000000001E-2</c:v>
                </c:pt>
                <c:pt idx="121">
                  <c:v>4.8000000000000001E-2</c:v>
                </c:pt>
                <c:pt idx="122">
                  <c:v>5.0999999999999997E-2</c:v>
                </c:pt>
                <c:pt idx="123">
                  <c:v>4.8000000000000001E-2</c:v>
                </c:pt>
                <c:pt idx="124">
                  <c:v>5.0999999999999997E-2</c:v>
                </c:pt>
                <c:pt idx="125">
                  <c:v>5.6000000000000001E-2</c:v>
                </c:pt>
                <c:pt idx="126">
                  <c:v>5.6000000000000001E-2</c:v>
                </c:pt>
                <c:pt idx="127">
                  <c:v>5.6000000000000001E-2</c:v>
                </c:pt>
                <c:pt idx="128">
                  <c:v>5.0999999999999997E-2</c:v>
                </c:pt>
                <c:pt idx="129">
                  <c:v>5.5E-2</c:v>
                </c:pt>
                <c:pt idx="130">
                  <c:v>5.8999999999999997E-2</c:v>
                </c:pt>
                <c:pt idx="131">
                  <c:v>0.06</c:v>
                </c:pt>
                <c:pt idx="132">
                  <c:v>5.8999999999999997E-2</c:v>
                </c:pt>
                <c:pt idx="133">
                  <c:v>5.5E-2</c:v>
                </c:pt>
                <c:pt idx="134">
                  <c:v>6.8000000000000005E-2</c:v>
                </c:pt>
                <c:pt idx="135">
                  <c:v>5.8999999999999997E-2</c:v>
                </c:pt>
                <c:pt idx="136">
                  <c:v>5.6000000000000001E-2</c:v>
                </c:pt>
                <c:pt idx="137">
                  <c:v>0.06</c:v>
                </c:pt>
                <c:pt idx="138">
                  <c:v>0.06</c:v>
                </c:pt>
                <c:pt idx="139">
                  <c:v>0.06</c:v>
                </c:pt>
                <c:pt idx="140">
                  <c:v>6.7000000000000004E-2</c:v>
                </c:pt>
                <c:pt idx="141">
                  <c:v>6.7000000000000004E-2</c:v>
                </c:pt>
                <c:pt idx="142">
                  <c:v>6.4000000000000001E-2</c:v>
                </c:pt>
                <c:pt idx="143">
                  <c:v>6.4000000000000001E-2</c:v>
                </c:pt>
                <c:pt idx="144">
                  <c:v>6.4000000000000001E-2</c:v>
                </c:pt>
                <c:pt idx="145">
                  <c:v>6.7000000000000004E-2</c:v>
                </c:pt>
                <c:pt idx="146">
                  <c:v>6.4000000000000001E-2</c:v>
                </c:pt>
                <c:pt idx="147">
                  <c:v>7.0999999999999994E-2</c:v>
                </c:pt>
                <c:pt idx="148">
                  <c:v>6.7000000000000004E-2</c:v>
                </c:pt>
                <c:pt idx="149">
                  <c:v>6.4000000000000001E-2</c:v>
                </c:pt>
                <c:pt idx="150">
                  <c:v>6.4000000000000001E-2</c:v>
                </c:pt>
                <c:pt idx="151">
                  <c:v>6.4000000000000001E-2</c:v>
                </c:pt>
                <c:pt idx="152">
                  <c:v>6.8000000000000005E-2</c:v>
                </c:pt>
                <c:pt idx="153">
                  <c:v>6.4000000000000001E-2</c:v>
                </c:pt>
                <c:pt idx="154">
                  <c:v>6.8000000000000005E-2</c:v>
                </c:pt>
                <c:pt idx="155">
                  <c:v>5.8999999999999997E-2</c:v>
                </c:pt>
                <c:pt idx="156">
                  <c:v>7.0999999999999994E-2</c:v>
                </c:pt>
                <c:pt idx="157">
                  <c:v>6.8000000000000005E-2</c:v>
                </c:pt>
                <c:pt idx="158">
                  <c:v>6.4000000000000001E-2</c:v>
                </c:pt>
                <c:pt idx="159">
                  <c:v>5.8999999999999997E-2</c:v>
                </c:pt>
                <c:pt idx="160">
                  <c:v>6.4000000000000001E-2</c:v>
                </c:pt>
                <c:pt idx="161">
                  <c:v>6.4000000000000001E-2</c:v>
                </c:pt>
                <c:pt idx="162">
                  <c:v>6.8000000000000005E-2</c:v>
                </c:pt>
                <c:pt idx="163">
                  <c:v>7.0999999999999994E-2</c:v>
                </c:pt>
                <c:pt idx="164">
                  <c:v>6.7000000000000004E-2</c:v>
                </c:pt>
                <c:pt idx="165">
                  <c:v>6.4000000000000001E-2</c:v>
                </c:pt>
                <c:pt idx="166">
                  <c:v>7.0999999999999994E-2</c:v>
                </c:pt>
                <c:pt idx="167">
                  <c:v>6.7000000000000004E-2</c:v>
                </c:pt>
                <c:pt idx="168">
                  <c:v>6.4000000000000001E-2</c:v>
                </c:pt>
                <c:pt idx="169">
                  <c:v>6.7000000000000004E-2</c:v>
                </c:pt>
                <c:pt idx="170">
                  <c:v>6.4000000000000001E-2</c:v>
                </c:pt>
                <c:pt idx="171">
                  <c:v>5.8999999999999997E-2</c:v>
                </c:pt>
                <c:pt idx="172">
                  <c:v>6.8000000000000005E-2</c:v>
                </c:pt>
                <c:pt idx="173">
                  <c:v>6.7000000000000004E-2</c:v>
                </c:pt>
                <c:pt idx="174">
                  <c:v>7.0999999999999994E-2</c:v>
                </c:pt>
                <c:pt idx="175">
                  <c:v>7.0999999999999994E-2</c:v>
                </c:pt>
                <c:pt idx="176">
                  <c:v>7.4999999999999997E-2</c:v>
                </c:pt>
                <c:pt idx="177">
                  <c:v>7.9000000000000001E-2</c:v>
                </c:pt>
                <c:pt idx="178">
                  <c:v>7.5999999999999998E-2</c:v>
                </c:pt>
                <c:pt idx="179">
                  <c:v>7.0999999999999994E-2</c:v>
                </c:pt>
                <c:pt idx="180">
                  <c:v>7.5999999999999998E-2</c:v>
                </c:pt>
                <c:pt idx="181">
                  <c:v>7.5999999999999998E-2</c:v>
                </c:pt>
                <c:pt idx="182">
                  <c:v>7.1999999999999995E-2</c:v>
                </c:pt>
                <c:pt idx="183">
                  <c:v>7.0999999999999994E-2</c:v>
                </c:pt>
                <c:pt idx="184">
                  <c:v>7.0999999999999994E-2</c:v>
                </c:pt>
                <c:pt idx="185">
                  <c:v>7.5999999999999998E-2</c:v>
                </c:pt>
                <c:pt idx="186">
                  <c:v>0.08</c:v>
                </c:pt>
                <c:pt idx="187">
                  <c:v>6.7000000000000004E-2</c:v>
                </c:pt>
                <c:pt idx="188">
                  <c:v>7.5999999999999998E-2</c:v>
                </c:pt>
                <c:pt idx="189">
                  <c:v>7.9000000000000001E-2</c:v>
                </c:pt>
                <c:pt idx="190">
                  <c:v>8.3000000000000004E-2</c:v>
                </c:pt>
                <c:pt idx="191">
                  <c:v>7.5999999999999998E-2</c:v>
                </c:pt>
                <c:pt idx="192">
                  <c:v>7.5999999999999998E-2</c:v>
                </c:pt>
                <c:pt idx="193">
                  <c:v>0.08</c:v>
                </c:pt>
                <c:pt idx="194">
                  <c:v>0.08</c:v>
                </c:pt>
                <c:pt idx="195">
                  <c:v>7.0999999999999994E-2</c:v>
                </c:pt>
                <c:pt idx="196">
                  <c:v>7.9000000000000001E-2</c:v>
                </c:pt>
                <c:pt idx="197">
                  <c:v>8.3000000000000004E-2</c:v>
                </c:pt>
                <c:pt idx="198">
                  <c:v>7.5999999999999998E-2</c:v>
                </c:pt>
                <c:pt idx="199">
                  <c:v>7.4999999999999997E-2</c:v>
                </c:pt>
                <c:pt idx="200">
                  <c:v>7.9000000000000001E-2</c:v>
                </c:pt>
                <c:pt idx="201">
                  <c:v>7.9000000000000001E-2</c:v>
                </c:pt>
                <c:pt idx="202">
                  <c:v>7.9000000000000001E-2</c:v>
                </c:pt>
                <c:pt idx="203">
                  <c:v>7.9000000000000001E-2</c:v>
                </c:pt>
                <c:pt idx="204">
                  <c:v>8.3000000000000004E-2</c:v>
                </c:pt>
                <c:pt idx="205">
                  <c:v>7.4999999999999997E-2</c:v>
                </c:pt>
                <c:pt idx="206">
                  <c:v>7.9000000000000001E-2</c:v>
                </c:pt>
                <c:pt idx="207">
                  <c:v>8.3000000000000004E-2</c:v>
                </c:pt>
                <c:pt idx="208">
                  <c:v>8.3000000000000004E-2</c:v>
                </c:pt>
                <c:pt idx="209">
                  <c:v>8.3000000000000004E-2</c:v>
                </c:pt>
                <c:pt idx="210">
                  <c:v>8.3000000000000004E-2</c:v>
                </c:pt>
                <c:pt idx="211">
                  <c:v>0.08</c:v>
                </c:pt>
                <c:pt idx="212">
                  <c:v>8.3000000000000004E-2</c:v>
                </c:pt>
                <c:pt idx="213">
                  <c:v>0.08</c:v>
                </c:pt>
                <c:pt idx="214">
                  <c:v>8.3000000000000004E-2</c:v>
                </c:pt>
                <c:pt idx="215">
                  <c:v>7.5999999999999998E-2</c:v>
                </c:pt>
                <c:pt idx="216">
                  <c:v>0.08</c:v>
                </c:pt>
                <c:pt idx="217">
                  <c:v>8.3000000000000004E-2</c:v>
                </c:pt>
                <c:pt idx="218">
                  <c:v>7.9000000000000001E-2</c:v>
                </c:pt>
                <c:pt idx="219">
                  <c:v>8.7999999999999995E-2</c:v>
                </c:pt>
                <c:pt idx="220">
                  <c:v>8.3000000000000004E-2</c:v>
                </c:pt>
                <c:pt idx="221">
                  <c:v>8.6999999999999994E-2</c:v>
                </c:pt>
                <c:pt idx="222">
                  <c:v>8.3000000000000004E-2</c:v>
                </c:pt>
                <c:pt idx="223">
                  <c:v>8.7999999999999995E-2</c:v>
                </c:pt>
                <c:pt idx="224">
                  <c:v>8.7999999999999995E-2</c:v>
                </c:pt>
                <c:pt idx="225">
                  <c:v>8.7999999999999995E-2</c:v>
                </c:pt>
                <c:pt idx="226">
                  <c:v>8.3000000000000004E-2</c:v>
                </c:pt>
                <c:pt idx="227">
                  <c:v>9.0999999999999998E-2</c:v>
                </c:pt>
                <c:pt idx="228">
                  <c:v>8.4000000000000005E-2</c:v>
                </c:pt>
                <c:pt idx="229">
                  <c:v>8.7999999999999995E-2</c:v>
                </c:pt>
                <c:pt idx="230">
                  <c:v>9.0999999999999998E-2</c:v>
                </c:pt>
                <c:pt idx="231">
                  <c:v>9.0999999999999998E-2</c:v>
                </c:pt>
                <c:pt idx="232">
                  <c:v>8.4000000000000005E-2</c:v>
                </c:pt>
                <c:pt idx="233">
                  <c:v>8.7999999999999995E-2</c:v>
                </c:pt>
                <c:pt idx="234">
                  <c:v>9.0999999999999998E-2</c:v>
                </c:pt>
                <c:pt idx="235">
                  <c:v>9.5000000000000001E-2</c:v>
                </c:pt>
                <c:pt idx="236">
                  <c:v>8.7999999999999995E-2</c:v>
                </c:pt>
                <c:pt idx="237">
                  <c:v>9.0999999999999998E-2</c:v>
                </c:pt>
                <c:pt idx="238">
                  <c:v>9.6000000000000002E-2</c:v>
                </c:pt>
                <c:pt idx="239">
                  <c:v>9.6000000000000002E-2</c:v>
                </c:pt>
                <c:pt idx="240">
                  <c:v>9.0999999999999998E-2</c:v>
                </c:pt>
                <c:pt idx="241">
                  <c:v>8.7999999999999995E-2</c:v>
                </c:pt>
                <c:pt idx="242">
                  <c:v>9.5000000000000001E-2</c:v>
                </c:pt>
                <c:pt idx="243">
                  <c:v>9.6000000000000002E-2</c:v>
                </c:pt>
                <c:pt idx="244">
                  <c:v>9.5000000000000001E-2</c:v>
                </c:pt>
                <c:pt idx="245">
                  <c:v>9.0999999999999998E-2</c:v>
                </c:pt>
                <c:pt idx="246">
                  <c:v>9.1999999999999998E-2</c:v>
                </c:pt>
                <c:pt idx="247">
                  <c:v>8.7999999999999995E-2</c:v>
                </c:pt>
                <c:pt idx="248">
                  <c:v>9.6000000000000002E-2</c:v>
                </c:pt>
                <c:pt idx="249">
                  <c:v>9.6000000000000002E-2</c:v>
                </c:pt>
                <c:pt idx="250">
                  <c:v>9.9000000000000005E-2</c:v>
                </c:pt>
                <c:pt idx="251">
                  <c:v>9.0999999999999998E-2</c:v>
                </c:pt>
                <c:pt idx="252">
                  <c:v>9.5000000000000001E-2</c:v>
                </c:pt>
                <c:pt idx="253">
                  <c:v>9.0999999999999998E-2</c:v>
                </c:pt>
                <c:pt idx="254">
                  <c:v>9.0999999999999998E-2</c:v>
                </c:pt>
                <c:pt idx="255">
                  <c:v>9.0999999999999998E-2</c:v>
                </c:pt>
                <c:pt idx="256">
                  <c:v>9.0999999999999998E-2</c:v>
                </c:pt>
                <c:pt idx="257">
                  <c:v>9.5000000000000001E-2</c:v>
                </c:pt>
                <c:pt idx="258">
                  <c:v>9.5000000000000001E-2</c:v>
                </c:pt>
                <c:pt idx="259">
                  <c:v>0.10299999999999999</c:v>
                </c:pt>
                <c:pt idx="260">
                  <c:v>0.1</c:v>
                </c:pt>
                <c:pt idx="261">
                  <c:v>9.5000000000000001E-2</c:v>
                </c:pt>
                <c:pt idx="262">
                  <c:v>9.0999999999999998E-2</c:v>
                </c:pt>
                <c:pt idx="263">
                  <c:v>9.0999999999999998E-2</c:v>
                </c:pt>
                <c:pt idx="264">
                  <c:v>0.10299999999999999</c:v>
                </c:pt>
                <c:pt idx="265">
                  <c:v>0.1</c:v>
                </c:pt>
                <c:pt idx="266">
                  <c:v>0.1</c:v>
                </c:pt>
                <c:pt idx="267">
                  <c:v>0.10299999999999999</c:v>
                </c:pt>
                <c:pt idx="268">
                  <c:v>0.10299999999999999</c:v>
                </c:pt>
                <c:pt idx="269">
                  <c:v>0.1</c:v>
                </c:pt>
                <c:pt idx="270">
                  <c:v>0.1</c:v>
                </c:pt>
                <c:pt idx="271">
                  <c:v>9.6000000000000002E-2</c:v>
                </c:pt>
                <c:pt idx="272">
                  <c:v>0.111</c:v>
                </c:pt>
                <c:pt idx="273">
                  <c:v>0.10299999999999999</c:v>
                </c:pt>
                <c:pt idx="274">
                  <c:v>0.1</c:v>
                </c:pt>
                <c:pt idx="275">
                  <c:v>0.1</c:v>
                </c:pt>
                <c:pt idx="276">
                  <c:v>0.10299999999999999</c:v>
                </c:pt>
                <c:pt idx="277">
                  <c:v>9.5000000000000001E-2</c:v>
                </c:pt>
                <c:pt idx="278">
                  <c:v>0.107</c:v>
                </c:pt>
                <c:pt idx="279">
                  <c:v>0.10299999999999999</c:v>
                </c:pt>
                <c:pt idx="280">
                  <c:v>0.107</c:v>
                </c:pt>
                <c:pt idx="281">
                  <c:v>0.108</c:v>
                </c:pt>
                <c:pt idx="282">
                  <c:v>0.10299999999999999</c:v>
                </c:pt>
                <c:pt idx="283">
                  <c:v>0.112</c:v>
                </c:pt>
                <c:pt idx="284">
                  <c:v>0.112</c:v>
                </c:pt>
                <c:pt idx="285">
                  <c:v>0.111</c:v>
                </c:pt>
                <c:pt idx="286">
                  <c:v>0.115</c:v>
                </c:pt>
                <c:pt idx="287">
                  <c:v>0.112</c:v>
                </c:pt>
                <c:pt idx="288">
                  <c:v>0.111</c:v>
                </c:pt>
                <c:pt idx="289">
                  <c:v>0.115</c:v>
                </c:pt>
                <c:pt idx="290">
                  <c:v>0.107</c:v>
                </c:pt>
                <c:pt idx="291">
                  <c:v>0.10299999999999999</c:v>
                </c:pt>
                <c:pt idx="292">
                  <c:v>0.10299999999999999</c:v>
                </c:pt>
                <c:pt idx="293">
                  <c:v>0.107</c:v>
                </c:pt>
                <c:pt idx="294">
                  <c:v>0.108</c:v>
                </c:pt>
                <c:pt idx="295">
                  <c:v>0.1</c:v>
                </c:pt>
                <c:pt idx="296">
                  <c:v>0.107</c:v>
                </c:pt>
                <c:pt idx="297">
                  <c:v>0.108</c:v>
                </c:pt>
                <c:pt idx="298">
                  <c:v>0.107</c:v>
                </c:pt>
                <c:pt idx="299">
                  <c:v>0.10299999999999999</c:v>
                </c:pt>
                <c:pt idx="300">
                  <c:v>0.10299999999999999</c:v>
                </c:pt>
                <c:pt idx="301">
                  <c:v>0.104</c:v>
                </c:pt>
                <c:pt idx="302">
                  <c:v>0.12</c:v>
                </c:pt>
                <c:pt idx="303">
                  <c:v>0.124</c:v>
                </c:pt>
                <c:pt idx="304">
                  <c:v>0.124</c:v>
                </c:pt>
                <c:pt idx="305">
                  <c:v>0.124</c:v>
                </c:pt>
                <c:pt idx="306">
                  <c:v>0.123</c:v>
                </c:pt>
                <c:pt idx="307">
                  <c:v>0.124</c:v>
                </c:pt>
                <c:pt idx="308">
                  <c:v>0.12</c:v>
                </c:pt>
                <c:pt idx="309">
                  <c:v>0.11899999999999999</c:v>
                </c:pt>
                <c:pt idx="310">
                  <c:v>0.11899999999999999</c:v>
                </c:pt>
                <c:pt idx="311">
                  <c:v>0.115</c:v>
                </c:pt>
                <c:pt idx="312">
                  <c:v>0.115</c:v>
                </c:pt>
                <c:pt idx="313">
                  <c:v>0.115</c:v>
                </c:pt>
                <c:pt idx="314">
                  <c:v>0.11899999999999999</c:v>
                </c:pt>
                <c:pt idx="315">
                  <c:v>0.115</c:v>
                </c:pt>
                <c:pt idx="316">
                  <c:v>0.11600000000000001</c:v>
                </c:pt>
                <c:pt idx="317">
                  <c:v>0.115</c:v>
                </c:pt>
                <c:pt idx="318">
                  <c:v>0.123</c:v>
                </c:pt>
                <c:pt idx="319">
                  <c:v>0.13100000000000001</c:v>
                </c:pt>
                <c:pt idx="320">
                  <c:v>0.115</c:v>
                </c:pt>
                <c:pt idx="321">
                  <c:v>0.11600000000000001</c:v>
                </c:pt>
                <c:pt idx="322">
                  <c:v>0.115</c:v>
                </c:pt>
                <c:pt idx="323">
                  <c:v>0.115</c:v>
                </c:pt>
                <c:pt idx="324">
                  <c:v>0.12</c:v>
                </c:pt>
                <c:pt idx="325">
                  <c:v>0.124</c:v>
                </c:pt>
                <c:pt idx="326">
                  <c:v>0.124</c:v>
                </c:pt>
                <c:pt idx="327">
                  <c:v>0.11899999999999999</c:v>
                </c:pt>
                <c:pt idx="328">
                  <c:v>0.115</c:v>
                </c:pt>
                <c:pt idx="329">
                  <c:v>0.124</c:v>
                </c:pt>
                <c:pt idx="330">
                  <c:v>0.124</c:v>
                </c:pt>
                <c:pt idx="331">
                  <c:v>0.128</c:v>
                </c:pt>
                <c:pt idx="332">
                  <c:v>0.115</c:v>
                </c:pt>
                <c:pt idx="333">
                  <c:v>0.11899999999999999</c:v>
                </c:pt>
                <c:pt idx="334">
                  <c:v>0.124</c:v>
                </c:pt>
                <c:pt idx="335">
                  <c:v>0.123</c:v>
                </c:pt>
                <c:pt idx="336">
                  <c:v>0.124</c:v>
                </c:pt>
                <c:pt idx="337">
                  <c:v>0.128</c:v>
                </c:pt>
                <c:pt idx="338">
                  <c:v>0.13100000000000001</c:v>
                </c:pt>
                <c:pt idx="339">
                  <c:v>0.128</c:v>
                </c:pt>
                <c:pt idx="340">
                  <c:v>0.128</c:v>
                </c:pt>
                <c:pt idx="341">
                  <c:v>0.124</c:v>
                </c:pt>
                <c:pt idx="342">
                  <c:v>0.13100000000000001</c:v>
                </c:pt>
                <c:pt idx="343">
                  <c:v>0.14299999999999999</c:v>
                </c:pt>
                <c:pt idx="344">
                  <c:v>0.124</c:v>
                </c:pt>
                <c:pt idx="345">
                  <c:v>0.123</c:v>
                </c:pt>
                <c:pt idx="346">
                  <c:v>0.13100000000000001</c:v>
                </c:pt>
                <c:pt idx="347">
                  <c:v>0.13500000000000001</c:v>
                </c:pt>
                <c:pt idx="348">
                  <c:v>0.128</c:v>
                </c:pt>
                <c:pt idx="349">
                  <c:v>0.123</c:v>
                </c:pt>
                <c:pt idx="350">
                  <c:v>0.13200000000000001</c:v>
                </c:pt>
                <c:pt idx="351">
                  <c:v>0.124</c:v>
                </c:pt>
                <c:pt idx="352">
                  <c:v>0.13500000000000001</c:v>
                </c:pt>
                <c:pt idx="353">
                  <c:v>0.128</c:v>
                </c:pt>
                <c:pt idx="354">
                  <c:v>0.13200000000000001</c:v>
                </c:pt>
                <c:pt idx="355">
                  <c:v>0.123</c:v>
                </c:pt>
                <c:pt idx="356">
                  <c:v>0.123</c:v>
                </c:pt>
                <c:pt idx="357">
                  <c:v>0.13100000000000001</c:v>
                </c:pt>
                <c:pt idx="358">
                  <c:v>0.13500000000000001</c:v>
                </c:pt>
                <c:pt idx="359">
                  <c:v>0.13100000000000001</c:v>
                </c:pt>
                <c:pt idx="360">
                  <c:v>0.124</c:v>
                </c:pt>
                <c:pt idx="361">
                  <c:v>0.128</c:v>
                </c:pt>
                <c:pt idx="362">
                  <c:v>0.128</c:v>
                </c:pt>
                <c:pt idx="363">
                  <c:v>0.13500000000000001</c:v>
                </c:pt>
                <c:pt idx="364">
                  <c:v>0.128</c:v>
                </c:pt>
                <c:pt idx="365">
                  <c:v>0.13600000000000001</c:v>
                </c:pt>
                <c:pt idx="366">
                  <c:v>0.13500000000000001</c:v>
                </c:pt>
                <c:pt idx="367">
                  <c:v>0.14000000000000001</c:v>
                </c:pt>
                <c:pt idx="368">
                  <c:v>0.14000000000000001</c:v>
                </c:pt>
                <c:pt idx="369">
                  <c:v>0.128</c:v>
                </c:pt>
                <c:pt idx="370">
                  <c:v>0.13100000000000001</c:v>
                </c:pt>
                <c:pt idx="371">
                  <c:v>0.128</c:v>
                </c:pt>
                <c:pt idx="372">
                  <c:v>0.14799999999999999</c:v>
                </c:pt>
                <c:pt idx="373">
                  <c:v>0.13200000000000001</c:v>
                </c:pt>
                <c:pt idx="374">
                  <c:v>0.13100000000000001</c:v>
                </c:pt>
                <c:pt idx="375">
                  <c:v>0.14399999999999999</c:v>
                </c:pt>
                <c:pt idx="376">
                  <c:v>0.14399999999999999</c:v>
                </c:pt>
                <c:pt idx="377">
                  <c:v>0.13200000000000001</c:v>
                </c:pt>
                <c:pt idx="378">
                  <c:v>0.14000000000000001</c:v>
                </c:pt>
                <c:pt idx="379">
                  <c:v>0.14699999999999999</c:v>
                </c:pt>
                <c:pt idx="380">
                  <c:v>0.14699999999999999</c:v>
                </c:pt>
                <c:pt idx="381">
                  <c:v>0.13500000000000001</c:v>
                </c:pt>
                <c:pt idx="382">
                  <c:v>0.13200000000000001</c:v>
                </c:pt>
                <c:pt idx="383">
                  <c:v>0.14399999999999999</c:v>
                </c:pt>
                <c:pt idx="384">
                  <c:v>0.14000000000000001</c:v>
                </c:pt>
                <c:pt idx="385">
                  <c:v>0.13500000000000001</c:v>
                </c:pt>
                <c:pt idx="386">
                  <c:v>0.14299999999999999</c:v>
                </c:pt>
                <c:pt idx="387">
                  <c:v>0.152</c:v>
                </c:pt>
                <c:pt idx="388">
                  <c:v>0.13500000000000001</c:v>
                </c:pt>
                <c:pt idx="389">
                  <c:v>0.13600000000000001</c:v>
                </c:pt>
                <c:pt idx="390">
                  <c:v>0.14000000000000001</c:v>
                </c:pt>
                <c:pt idx="391">
                  <c:v>0.13200000000000001</c:v>
                </c:pt>
                <c:pt idx="392">
                  <c:v>0.13500000000000001</c:v>
                </c:pt>
                <c:pt idx="393">
                  <c:v>0.14399999999999999</c:v>
                </c:pt>
                <c:pt idx="394">
                  <c:v>0.14299999999999999</c:v>
                </c:pt>
                <c:pt idx="395">
                  <c:v>0.152</c:v>
                </c:pt>
                <c:pt idx="396">
                  <c:v>0.152</c:v>
                </c:pt>
                <c:pt idx="397">
                  <c:v>0.159</c:v>
                </c:pt>
                <c:pt idx="398">
                  <c:v>0.156</c:v>
                </c:pt>
                <c:pt idx="399">
                  <c:v>0.14299999999999999</c:v>
                </c:pt>
                <c:pt idx="400">
                  <c:v>0.159</c:v>
                </c:pt>
                <c:pt idx="401">
                  <c:v>0.155</c:v>
                </c:pt>
                <c:pt idx="402">
                  <c:v>0.14699999999999999</c:v>
                </c:pt>
                <c:pt idx="403">
                  <c:v>0.16</c:v>
                </c:pt>
                <c:pt idx="404">
                  <c:v>0.152</c:v>
                </c:pt>
                <c:pt idx="405">
                  <c:v>0.151</c:v>
                </c:pt>
                <c:pt idx="406">
                  <c:v>0.13500000000000001</c:v>
                </c:pt>
                <c:pt idx="407">
                  <c:v>0.14699999999999999</c:v>
                </c:pt>
                <c:pt idx="408">
                  <c:v>0.14699999999999999</c:v>
                </c:pt>
                <c:pt idx="409">
                  <c:v>0.155</c:v>
                </c:pt>
                <c:pt idx="410">
                  <c:v>0.14000000000000001</c:v>
                </c:pt>
                <c:pt idx="411">
                  <c:v>0.152</c:v>
                </c:pt>
                <c:pt idx="412">
                  <c:v>0.151</c:v>
                </c:pt>
                <c:pt idx="413">
                  <c:v>0.152</c:v>
                </c:pt>
                <c:pt idx="414">
                  <c:v>0.14799999999999999</c:v>
                </c:pt>
                <c:pt idx="415">
                  <c:v>0.14699999999999999</c:v>
                </c:pt>
                <c:pt idx="416">
                  <c:v>0.14399999999999999</c:v>
                </c:pt>
                <c:pt idx="417">
                  <c:v>0.156</c:v>
                </c:pt>
                <c:pt idx="418">
                  <c:v>0.14699999999999999</c:v>
                </c:pt>
                <c:pt idx="419">
                  <c:v>0.152</c:v>
                </c:pt>
                <c:pt idx="420">
                  <c:v>0.16800000000000001</c:v>
                </c:pt>
                <c:pt idx="421">
                  <c:v>0.159</c:v>
                </c:pt>
                <c:pt idx="422">
                  <c:v>0.14699999999999999</c:v>
                </c:pt>
                <c:pt idx="423">
                  <c:v>0.16400000000000001</c:v>
                </c:pt>
                <c:pt idx="424">
                  <c:v>0.152</c:v>
                </c:pt>
                <c:pt idx="425">
                  <c:v>0.17100000000000001</c:v>
                </c:pt>
                <c:pt idx="426">
                  <c:v>0.14699999999999999</c:v>
                </c:pt>
                <c:pt idx="427">
                  <c:v>0.17599999999999999</c:v>
                </c:pt>
                <c:pt idx="428">
                  <c:v>0.16400000000000001</c:v>
                </c:pt>
                <c:pt idx="429">
                  <c:v>0.156</c:v>
                </c:pt>
                <c:pt idx="430">
                  <c:v>0.159</c:v>
                </c:pt>
                <c:pt idx="431">
                  <c:v>0.16</c:v>
                </c:pt>
                <c:pt idx="432">
                  <c:v>0.152</c:v>
                </c:pt>
                <c:pt idx="433">
                  <c:v>0.16</c:v>
                </c:pt>
                <c:pt idx="434">
                  <c:v>0.159</c:v>
                </c:pt>
                <c:pt idx="435">
                  <c:v>0.14699999999999999</c:v>
                </c:pt>
                <c:pt idx="436">
                  <c:v>0.16</c:v>
                </c:pt>
                <c:pt idx="437">
                  <c:v>0.156</c:v>
                </c:pt>
                <c:pt idx="438">
                  <c:v>0.16</c:v>
                </c:pt>
                <c:pt idx="439">
                  <c:v>0.16800000000000001</c:v>
                </c:pt>
                <c:pt idx="440">
                  <c:v>0.155</c:v>
                </c:pt>
                <c:pt idx="441">
                  <c:v>0.16400000000000001</c:v>
                </c:pt>
                <c:pt idx="442">
                  <c:v>0.152</c:v>
                </c:pt>
                <c:pt idx="443">
                  <c:v>0.16400000000000001</c:v>
                </c:pt>
                <c:pt idx="444">
                  <c:v>0.156</c:v>
                </c:pt>
                <c:pt idx="445">
                  <c:v>0.159</c:v>
                </c:pt>
                <c:pt idx="446">
                  <c:v>0.183</c:v>
                </c:pt>
                <c:pt idx="447">
                  <c:v>0.16800000000000001</c:v>
                </c:pt>
                <c:pt idx="448">
                  <c:v>0.159</c:v>
                </c:pt>
                <c:pt idx="449">
                  <c:v>0.192</c:v>
                </c:pt>
                <c:pt idx="450">
                  <c:v>0.17199999999999999</c:v>
                </c:pt>
                <c:pt idx="451">
                  <c:v>0.17599999999999999</c:v>
                </c:pt>
                <c:pt idx="452">
                  <c:v>0.17100000000000001</c:v>
                </c:pt>
                <c:pt idx="453">
                  <c:v>0.17100000000000001</c:v>
                </c:pt>
                <c:pt idx="454">
                  <c:v>0.17100000000000001</c:v>
                </c:pt>
                <c:pt idx="455">
                  <c:v>0.17599999999999999</c:v>
                </c:pt>
                <c:pt idx="456">
                  <c:v>0.156</c:v>
                </c:pt>
                <c:pt idx="457">
                  <c:v>0.16800000000000001</c:v>
                </c:pt>
                <c:pt idx="458">
                  <c:v>0.159</c:v>
                </c:pt>
                <c:pt idx="459">
                  <c:v>0.16800000000000001</c:v>
                </c:pt>
                <c:pt idx="460">
                  <c:v>0.159</c:v>
                </c:pt>
                <c:pt idx="461">
                  <c:v>0.16800000000000001</c:v>
                </c:pt>
                <c:pt idx="462">
                  <c:v>0.17100000000000001</c:v>
                </c:pt>
                <c:pt idx="463">
                  <c:v>0.17100000000000001</c:v>
                </c:pt>
                <c:pt idx="464">
                  <c:v>0.17100000000000001</c:v>
                </c:pt>
                <c:pt idx="465">
                  <c:v>0.191</c:v>
                </c:pt>
                <c:pt idx="466">
                  <c:v>0.17899999999999999</c:v>
                </c:pt>
                <c:pt idx="467">
                  <c:v>0.17899999999999999</c:v>
                </c:pt>
                <c:pt idx="468">
                  <c:v>0.16300000000000001</c:v>
                </c:pt>
                <c:pt idx="469">
                  <c:v>0.2</c:v>
                </c:pt>
                <c:pt idx="470">
                  <c:v>0.17899999999999999</c:v>
                </c:pt>
                <c:pt idx="471">
                  <c:v>0.192</c:v>
                </c:pt>
                <c:pt idx="472">
                  <c:v>0.17899999999999999</c:v>
                </c:pt>
                <c:pt idx="473">
                  <c:v>0.16400000000000001</c:v>
                </c:pt>
                <c:pt idx="474">
                  <c:v>0.17100000000000001</c:v>
                </c:pt>
                <c:pt idx="475">
                  <c:v>0.17499999999999999</c:v>
                </c:pt>
                <c:pt idx="476">
                  <c:v>0.17100000000000001</c:v>
                </c:pt>
                <c:pt idx="477">
                  <c:v>0.17100000000000001</c:v>
                </c:pt>
                <c:pt idx="478">
                  <c:v>0.16800000000000001</c:v>
                </c:pt>
                <c:pt idx="479">
                  <c:v>0.17599999999999999</c:v>
                </c:pt>
                <c:pt idx="480">
                  <c:v>0.17599999999999999</c:v>
                </c:pt>
                <c:pt idx="481">
                  <c:v>0.17599999999999999</c:v>
                </c:pt>
                <c:pt idx="482">
                  <c:v>0.16800000000000001</c:v>
                </c:pt>
                <c:pt idx="483">
                  <c:v>0.17100000000000001</c:v>
                </c:pt>
                <c:pt idx="484">
                  <c:v>0.17599999999999999</c:v>
                </c:pt>
                <c:pt idx="485">
                  <c:v>0.191</c:v>
                </c:pt>
                <c:pt idx="486">
                  <c:v>0.17199999999999999</c:v>
                </c:pt>
                <c:pt idx="487">
                  <c:v>0.21199999999999999</c:v>
                </c:pt>
                <c:pt idx="488">
                  <c:v>0.2</c:v>
                </c:pt>
                <c:pt idx="489">
                  <c:v>0.17599999999999999</c:v>
                </c:pt>
                <c:pt idx="490">
                  <c:v>0.183</c:v>
                </c:pt>
                <c:pt idx="491">
                  <c:v>0.17899999999999999</c:v>
                </c:pt>
                <c:pt idx="492">
                  <c:v>0.183</c:v>
                </c:pt>
                <c:pt idx="493">
                  <c:v>0.17899999999999999</c:v>
                </c:pt>
                <c:pt idx="494">
                  <c:v>0.18</c:v>
                </c:pt>
                <c:pt idx="495">
                  <c:v>0.17100000000000001</c:v>
                </c:pt>
                <c:pt idx="496">
                  <c:v>0.17899999999999999</c:v>
                </c:pt>
                <c:pt idx="497">
                  <c:v>0.183</c:v>
                </c:pt>
                <c:pt idx="498">
                  <c:v>0.17599999999999999</c:v>
                </c:pt>
                <c:pt idx="499">
                  <c:v>0.183</c:v>
                </c:pt>
                <c:pt idx="500">
                  <c:v>0.16800000000000001</c:v>
                </c:pt>
                <c:pt idx="501">
                  <c:v>0.20300000000000001</c:v>
                </c:pt>
                <c:pt idx="502">
                  <c:v>0.17899999999999999</c:v>
                </c:pt>
                <c:pt idx="503">
                  <c:v>0.192</c:v>
                </c:pt>
                <c:pt idx="504">
                  <c:v>0.17599999999999999</c:v>
                </c:pt>
                <c:pt idx="505">
                  <c:v>0.17599999999999999</c:v>
                </c:pt>
                <c:pt idx="506">
                  <c:v>0.19500000000000001</c:v>
                </c:pt>
                <c:pt idx="507">
                  <c:v>0.19500000000000001</c:v>
                </c:pt>
                <c:pt idx="508">
                  <c:v>0.18</c:v>
                </c:pt>
                <c:pt idx="509">
                  <c:v>0.188</c:v>
                </c:pt>
                <c:pt idx="510">
                  <c:v>0.19500000000000001</c:v>
                </c:pt>
                <c:pt idx="511">
                  <c:v>0.191</c:v>
                </c:pt>
                <c:pt idx="512">
                  <c:v>0.19500000000000001</c:v>
                </c:pt>
                <c:pt idx="513">
                  <c:v>0.188</c:v>
                </c:pt>
                <c:pt idx="514">
                  <c:v>0.188</c:v>
                </c:pt>
                <c:pt idx="515">
                  <c:v>0.183</c:v>
                </c:pt>
                <c:pt idx="516">
                  <c:v>0.16800000000000001</c:v>
                </c:pt>
                <c:pt idx="517">
                  <c:v>0.192</c:v>
                </c:pt>
                <c:pt idx="518">
                  <c:v>0.17899999999999999</c:v>
                </c:pt>
                <c:pt idx="519">
                  <c:v>0.19500000000000001</c:v>
                </c:pt>
                <c:pt idx="520">
                  <c:v>0.20399999999999999</c:v>
                </c:pt>
                <c:pt idx="521">
                  <c:v>0.21199999999999999</c:v>
                </c:pt>
                <c:pt idx="522">
                  <c:v>0.187</c:v>
                </c:pt>
                <c:pt idx="523">
                  <c:v>0.219</c:v>
                </c:pt>
                <c:pt idx="524">
                  <c:v>0.188</c:v>
                </c:pt>
                <c:pt idx="525">
                  <c:v>0.183</c:v>
                </c:pt>
                <c:pt idx="526">
                  <c:v>0.192</c:v>
                </c:pt>
                <c:pt idx="527">
                  <c:v>0.192</c:v>
                </c:pt>
                <c:pt idx="528">
                  <c:v>0.188</c:v>
                </c:pt>
                <c:pt idx="529">
                  <c:v>0.188</c:v>
                </c:pt>
                <c:pt idx="530">
                  <c:v>0.191</c:v>
                </c:pt>
                <c:pt idx="531">
                  <c:v>0.19500000000000001</c:v>
                </c:pt>
                <c:pt idx="532">
                  <c:v>0.19500000000000001</c:v>
                </c:pt>
                <c:pt idx="533">
                  <c:v>0.187</c:v>
                </c:pt>
                <c:pt idx="534">
                  <c:v>0.192</c:v>
                </c:pt>
                <c:pt idx="535">
                  <c:v>0.219</c:v>
                </c:pt>
                <c:pt idx="536">
                  <c:v>0.187</c:v>
                </c:pt>
                <c:pt idx="537">
                  <c:v>0.22</c:v>
                </c:pt>
                <c:pt idx="538">
                  <c:v>0.20699999999999999</c:v>
                </c:pt>
                <c:pt idx="539">
                  <c:v>0.21199999999999999</c:v>
                </c:pt>
                <c:pt idx="540">
                  <c:v>0.21099999999999999</c:v>
                </c:pt>
                <c:pt idx="541">
                  <c:v>0.191</c:v>
                </c:pt>
                <c:pt idx="542">
                  <c:v>0.188</c:v>
                </c:pt>
                <c:pt idx="543">
                  <c:v>0.192</c:v>
                </c:pt>
                <c:pt idx="544">
                  <c:v>0.192</c:v>
                </c:pt>
                <c:pt idx="545">
                  <c:v>0.20399999999999999</c:v>
                </c:pt>
                <c:pt idx="546">
                  <c:v>0.19500000000000001</c:v>
                </c:pt>
                <c:pt idx="547">
                  <c:v>0.20399999999999999</c:v>
                </c:pt>
                <c:pt idx="548">
                  <c:v>0.2</c:v>
                </c:pt>
                <c:pt idx="549">
                  <c:v>0.19500000000000001</c:v>
                </c:pt>
                <c:pt idx="550">
                  <c:v>0.19500000000000001</c:v>
                </c:pt>
                <c:pt idx="551">
                  <c:v>0.223</c:v>
                </c:pt>
                <c:pt idx="552">
                  <c:v>0.22800000000000001</c:v>
                </c:pt>
                <c:pt idx="553">
                  <c:v>0.216</c:v>
                </c:pt>
                <c:pt idx="554">
                  <c:v>0.23599999999999999</c:v>
                </c:pt>
                <c:pt idx="555">
                  <c:v>0.23100000000000001</c:v>
                </c:pt>
                <c:pt idx="556">
                  <c:v>0.20699999999999999</c:v>
                </c:pt>
                <c:pt idx="557">
                  <c:v>0.19500000000000001</c:v>
                </c:pt>
                <c:pt idx="558">
                  <c:v>0.20300000000000001</c:v>
                </c:pt>
                <c:pt idx="559">
                  <c:v>0.183</c:v>
                </c:pt>
                <c:pt idx="560">
                  <c:v>0.20699999999999999</c:v>
                </c:pt>
                <c:pt idx="561">
                  <c:v>0.20699999999999999</c:v>
                </c:pt>
                <c:pt idx="562">
                  <c:v>0.20699999999999999</c:v>
                </c:pt>
                <c:pt idx="563">
                  <c:v>0.216</c:v>
                </c:pt>
                <c:pt idx="564">
                  <c:v>0.20399999999999999</c:v>
                </c:pt>
                <c:pt idx="565">
                  <c:v>0.192</c:v>
                </c:pt>
                <c:pt idx="566">
                  <c:v>0.219</c:v>
                </c:pt>
                <c:pt idx="567">
                  <c:v>0.22700000000000001</c:v>
                </c:pt>
                <c:pt idx="568">
                  <c:v>0.26800000000000002</c:v>
                </c:pt>
                <c:pt idx="569">
                  <c:v>0.223</c:v>
                </c:pt>
                <c:pt idx="570">
                  <c:v>0.23100000000000001</c:v>
                </c:pt>
                <c:pt idx="571">
                  <c:v>0.23499999999999999</c:v>
                </c:pt>
                <c:pt idx="572">
                  <c:v>0.22700000000000001</c:v>
                </c:pt>
                <c:pt idx="573">
                  <c:v>0.23100000000000001</c:v>
                </c:pt>
                <c:pt idx="574">
                  <c:v>0.22800000000000001</c:v>
                </c:pt>
                <c:pt idx="575">
                  <c:v>0.23499999999999999</c:v>
                </c:pt>
                <c:pt idx="576">
                  <c:v>0.23499999999999999</c:v>
                </c:pt>
                <c:pt idx="577">
                  <c:v>0.24299999999999999</c:v>
                </c:pt>
                <c:pt idx="578">
                  <c:v>0.23499999999999999</c:v>
                </c:pt>
                <c:pt idx="579">
                  <c:v>0.23100000000000001</c:v>
                </c:pt>
                <c:pt idx="580">
                  <c:v>0.24299999999999999</c:v>
                </c:pt>
                <c:pt idx="581">
                  <c:v>0.22800000000000001</c:v>
                </c:pt>
                <c:pt idx="582">
                  <c:v>0.23599999999999999</c:v>
                </c:pt>
                <c:pt idx="583">
                  <c:v>0.23599999999999999</c:v>
                </c:pt>
                <c:pt idx="584">
                  <c:v>0.23599999999999999</c:v>
                </c:pt>
                <c:pt idx="585">
                  <c:v>0.23100000000000001</c:v>
                </c:pt>
                <c:pt idx="586">
                  <c:v>0.23599999999999999</c:v>
                </c:pt>
                <c:pt idx="587">
                  <c:v>0.248</c:v>
                </c:pt>
                <c:pt idx="588">
                  <c:v>0.24</c:v>
                </c:pt>
                <c:pt idx="589">
                  <c:v>0.23100000000000001</c:v>
                </c:pt>
                <c:pt idx="590">
                  <c:v>0.23100000000000001</c:v>
                </c:pt>
                <c:pt idx="591">
                  <c:v>0.23100000000000001</c:v>
                </c:pt>
                <c:pt idx="592">
                  <c:v>0.252</c:v>
                </c:pt>
                <c:pt idx="593">
                  <c:v>0.25600000000000001</c:v>
                </c:pt>
                <c:pt idx="594">
                  <c:v>0.28000000000000003</c:v>
                </c:pt>
                <c:pt idx="595">
                  <c:v>0.29499999999999998</c:v>
                </c:pt>
                <c:pt idx="596">
                  <c:v>0.24</c:v>
                </c:pt>
                <c:pt idx="597">
                  <c:v>0.252</c:v>
                </c:pt>
                <c:pt idx="598">
                  <c:v>0.24299999999999999</c:v>
                </c:pt>
                <c:pt idx="599">
                  <c:v>0.219</c:v>
                </c:pt>
                <c:pt idx="600">
                  <c:v>0.24</c:v>
                </c:pt>
                <c:pt idx="601">
                  <c:v>0.26300000000000001</c:v>
                </c:pt>
                <c:pt idx="602">
                  <c:v>0.24399999999999999</c:v>
                </c:pt>
                <c:pt idx="603">
                  <c:v>0.24299999999999999</c:v>
                </c:pt>
                <c:pt idx="604">
                  <c:v>0.23899999999999999</c:v>
                </c:pt>
                <c:pt idx="605">
                  <c:v>0.25600000000000001</c:v>
                </c:pt>
                <c:pt idx="606">
                  <c:v>0.28000000000000003</c:v>
                </c:pt>
                <c:pt idx="607">
                  <c:v>0.23100000000000001</c:v>
                </c:pt>
                <c:pt idx="608">
                  <c:v>0.28000000000000003</c:v>
                </c:pt>
                <c:pt idx="609">
                  <c:v>0.27100000000000002</c:v>
                </c:pt>
                <c:pt idx="610">
                  <c:v>0.252</c:v>
                </c:pt>
                <c:pt idx="611">
                  <c:v>0.247</c:v>
                </c:pt>
                <c:pt idx="612">
                  <c:v>0.23100000000000001</c:v>
                </c:pt>
                <c:pt idx="613">
                  <c:v>0.224</c:v>
                </c:pt>
                <c:pt idx="614">
                  <c:v>0.24299999999999999</c:v>
                </c:pt>
                <c:pt idx="615">
                  <c:v>0.25600000000000001</c:v>
                </c:pt>
                <c:pt idx="616">
                  <c:v>0.25600000000000001</c:v>
                </c:pt>
                <c:pt idx="617">
                  <c:v>0.23100000000000001</c:v>
                </c:pt>
                <c:pt idx="618">
                  <c:v>0.251</c:v>
                </c:pt>
                <c:pt idx="619">
                  <c:v>0.251</c:v>
                </c:pt>
                <c:pt idx="620">
                  <c:v>0.26800000000000002</c:v>
                </c:pt>
                <c:pt idx="621">
                  <c:v>0.247</c:v>
                </c:pt>
                <c:pt idx="622">
                  <c:v>0.27600000000000002</c:v>
                </c:pt>
                <c:pt idx="623">
                  <c:v>0.28299999999999997</c:v>
                </c:pt>
                <c:pt idx="624">
                  <c:v>0.28000000000000003</c:v>
                </c:pt>
                <c:pt idx="625">
                  <c:v>0.23899999999999999</c:v>
                </c:pt>
                <c:pt idx="626">
                  <c:v>0.25600000000000001</c:v>
                </c:pt>
                <c:pt idx="627">
                  <c:v>0.252</c:v>
                </c:pt>
                <c:pt idx="628">
                  <c:v>0.252</c:v>
                </c:pt>
                <c:pt idx="629">
                  <c:v>0.23100000000000001</c:v>
                </c:pt>
                <c:pt idx="630">
                  <c:v>0.252</c:v>
                </c:pt>
                <c:pt idx="631">
                  <c:v>0.252</c:v>
                </c:pt>
                <c:pt idx="632">
                  <c:v>0.25900000000000001</c:v>
                </c:pt>
                <c:pt idx="633">
                  <c:v>0.27100000000000002</c:v>
                </c:pt>
                <c:pt idx="634">
                  <c:v>0.26800000000000002</c:v>
                </c:pt>
                <c:pt idx="635">
                  <c:v>0.23499999999999999</c:v>
                </c:pt>
                <c:pt idx="636">
                  <c:v>0.25900000000000001</c:v>
                </c:pt>
                <c:pt idx="637">
                  <c:v>0.316</c:v>
                </c:pt>
                <c:pt idx="638">
                  <c:v>0.307</c:v>
                </c:pt>
                <c:pt idx="639">
                  <c:v>0.26</c:v>
                </c:pt>
                <c:pt idx="640">
                  <c:v>0.24</c:v>
                </c:pt>
                <c:pt idx="641">
                  <c:v>0.26800000000000002</c:v>
                </c:pt>
                <c:pt idx="642">
                  <c:v>0.26400000000000001</c:v>
                </c:pt>
                <c:pt idx="643">
                  <c:v>0.23499999999999999</c:v>
                </c:pt>
                <c:pt idx="644">
                  <c:v>0.25900000000000001</c:v>
                </c:pt>
                <c:pt idx="645">
                  <c:v>0.23899999999999999</c:v>
                </c:pt>
                <c:pt idx="646">
                  <c:v>0.255</c:v>
                </c:pt>
                <c:pt idx="647">
                  <c:v>0.27900000000000003</c:v>
                </c:pt>
                <c:pt idx="648">
                  <c:v>0.25900000000000001</c:v>
                </c:pt>
                <c:pt idx="649">
                  <c:v>0.31900000000000001</c:v>
                </c:pt>
                <c:pt idx="650">
                  <c:v>0.28799999999999998</c:v>
                </c:pt>
                <c:pt idx="651">
                  <c:v>0.28799999999999998</c:v>
                </c:pt>
                <c:pt idx="652">
                  <c:v>0.24299999999999999</c:v>
                </c:pt>
                <c:pt idx="653">
                  <c:v>0.26800000000000002</c:v>
                </c:pt>
                <c:pt idx="654">
                  <c:v>0.27100000000000002</c:v>
                </c:pt>
                <c:pt idx="655">
                  <c:v>0.26800000000000002</c:v>
                </c:pt>
                <c:pt idx="656">
                  <c:v>0.24</c:v>
                </c:pt>
                <c:pt idx="657">
                  <c:v>0.26800000000000002</c:v>
                </c:pt>
                <c:pt idx="658">
                  <c:v>0.23899999999999999</c:v>
                </c:pt>
                <c:pt idx="659">
                  <c:v>0.28699999999999998</c:v>
                </c:pt>
                <c:pt idx="660">
                  <c:v>0.24</c:v>
                </c:pt>
                <c:pt idx="661">
                  <c:v>0.29199999999999998</c:v>
                </c:pt>
                <c:pt idx="662">
                  <c:v>0.3</c:v>
                </c:pt>
                <c:pt idx="663">
                  <c:v>0.31900000000000001</c:v>
                </c:pt>
                <c:pt idx="664">
                  <c:v>0.36699999999999999</c:v>
                </c:pt>
                <c:pt idx="665">
                  <c:v>0.27500000000000002</c:v>
                </c:pt>
                <c:pt idx="666">
                  <c:v>0.27100000000000002</c:v>
                </c:pt>
                <c:pt idx="667">
                  <c:v>0.247</c:v>
                </c:pt>
                <c:pt idx="668">
                  <c:v>0.26800000000000002</c:v>
                </c:pt>
                <c:pt idx="669">
                  <c:v>0.26800000000000002</c:v>
                </c:pt>
                <c:pt idx="670">
                  <c:v>0.27500000000000002</c:v>
                </c:pt>
                <c:pt idx="671">
                  <c:v>0.29199999999999998</c:v>
                </c:pt>
                <c:pt idx="672">
                  <c:v>0.27500000000000002</c:v>
                </c:pt>
                <c:pt idx="673">
                  <c:v>0.32400000000000001</c:v>
                </c:pt>
                <c:pt idx="674">
                  <c:v>0.34799999999999998</c:v>
                </c:pt>
                <c:pt idx="675">
                  <c:v>0.32400000000000001</c:v>
                </c:pt>
                <c:pt idx="676">
                  <c:v>0.316</c:v>
                </c:pt>
                <c:pt idx="677">
                  <c:v>0.27900000000000003</c:v>
                </c:pt>
                <c:pt idx="678">
                  <c:v>0.28699999999999998</c:v>
                </c:pt>
                <c:pt idx="679">
                  <c:v>0.30399999999999999</c:v>
                </c:pt>
                <c:pt idx="680">
                  <c:v>0.28299999999999997</c:v>
                </c:pt>
                <c:pt idx="681">
                  <c:v>0.25900000000000001</c:v>
                </c:pt>
                <c:pt idx="682">
                  <c:v>0.29599999999999999</c:v>
                </c:pt>
                <c:pt idx="683">
                  <c:v>0.28799999999999998</c:v>
                </c:pt>
                <c:pt idx="684">
                  <c:v>0.25900000000000001</c:v>
                </c:pt>
                <c:pt idx="685">
                  <c:v>0.34</c:v>
                </c:pt>
                <c:pt idx="686">
                  <c:v>0.311</c:v>
                </c:pt>
                <c:pt idx="687">
                  <c:v>0.28699999999999998</c:v>
                </c:pt>
                <c:pt idx="688">
                  <c:v>0.28799999999999998</c:v>
                </c:pt>
                <c:pt idx="689">
                  <c:v>0.307</c:v>
                </c:pt>
                <c:pt idx="690">
                  <c:v>0.28000000000000003</c:v>
                </c:pt>
                <c:pt idx="691">
                  <c:v>0.28000000000000003</c:v>
                </c:pt>
                <c:pt idx="692">
                  <c:v>0.29099999999999998</c:v>
                </c:pt>
                <c:pt idx="693">
                  <c:v>0.27500000000000002</c:v>
                </c:pt>
                <c:pt idx="694">
                  <c:v>0.307</c:v>
                </c:pt>
                <c:pt idx="695">
                  <c:v>0.29199999999999998</c:v>
                </c:pt>
                <c:pt idx="696">
                  <c:v>0.28000000000000003</c:v>
                </c:pt>
                <c:pt idx="697">
                  <c:v>0.28299999999999997</c:v>
                </c:pt>
                <c:pt idx="698">
                  <c:v>0.28699999999999998</c:v>
                </c:pt>
                <c:pt idx="699">
                  <c:v>0.28799999999999998</c:v>
                </c:pt>
                <c:pt idx="700">
                  <c:v>0.28000000000000003</c:v>
                </c:pt>
                <c:pt idx="701">
                  <c:v>0.29599999999999999</c:v>
                </c:pt>
                <c:pt idx="702">
                  <c:v>0.29599999999999999</c:v>
                </c:pt>
                <c:pt idx="703">
                  <c:v>0.27500000000000002</c:v>
                </c:pt>
                <c:pt idx="704">
                  <c:v>0.308</c:v>
                </c:pt>
                <c:pt idx="705">
                  <c:v>0.32300000000000001</c:v>
                </c:pt>
                <c:pt idx="706">
                  <c:v>0.29199999999999998</c:v>
                </c:pt>
                <c:pt idx="707">
                  <c:v>0.376</c:v>
                </c:pt>
                <c:pt idx="708">
                  <c:v>0.28699999999999998</c:v>
                </c:pt>
                <c:pt idx="709">
                  <c:v>0.3</c:v>
                </c:pt>
                <c:pt idx="710">
                  <c:v>0.27500000000000002</c:v>
                </c:pt>
                <c:pt idx="711">
                  <c:v>0.26300000000000001</c:v>
                </c:pt>
                <c:pt idx="712">
                  <c:v>0.27500000000000002</c:v>
                </c:pt>
                <c:pt idx="713">
                  <c:v>0.316</c:v>
                </c:pt>
                <c:pt idx="714">
                  <c:v>0.29199999999999998</c:v>
                </c:pt>
                <c:pt idx="715">
                  <c:v>0.29199999999999998</c:v>
                </c:pt>
                <c:pt idx="716">
                  <c:v>0.312</c:v>
                </c:pt>
                <c:pt idx="717">
                  <c:v>0.315</c:v>
                </c:pt>
                <c:pt idx="718">
                  <c:v>0.30399999999999999</c:v>
                </c:pt>
                <c:pt idx="719">
                  <c:v>0.34799999999999998</c:v>
                </c:pt>
                <c:pt idx="720">
                  <c:v>0.29499999999999998</c:v>
                </c:pt>
                <c:pt idx="721">
                  <c:v>0.29599999999999999</c:v>
                </c:pt>
                <c:pt idx="722">
                  <c:v>0.312</c:v>
                </c:pt>
                <c:pt idx="723">
                  <c:v>0.29199999999999998</c:v>
                </c:pt>
                <c:pt idx="724">
                  <c:v>0.29499999999999998</c:v>
                </c:pt>
                <c:pt idx="725">
                  <c:v>0.70399999999999996</c:v>
                </c:pt>
                <c:pt idx="726">
                  <c:v>0.33100000000000002</c:v>
                </c:pt>
                <c:pt idx="727">
                  <c:v>0.32300000000000001</c:v>
                </c:pt>
                <c:pt idx="728">
                  <c:v>0.307</c:v>
                </c:pt>
                <c:pt idx="729">
                  <c:v>0.29899999999999999</c:v>
                </c:pt>
                <c:pt idx="730">
                  <c:v>0.29199999999999998</c:v>
                </c:pt>
                <c:pt idx="731">
                  <c:v>0.3</c:v>
                </c:pt>
                <c:pt idx="732">
                  <c:v>0.32800000000000001</c:v>
                </c:pt>
                <c:pt idx="733">
                  <c:v>0.29499999999999998</c:v>
                </c:pt>
                <c:pt idx="734">
                  <c:v>0.307</c:v>
                </c:pt>
                <c:pt idx="735">
                  <c:v>0.28799999999999998</c:v>
                </c:pt>
                <c:pt idx="736">
                  <c:v>0.32</c:v>
                </c:pt>
                <c:pt idx="737">
                  <c:v>0.36</c:v>
                </c:pt>
                <c:pt idx="738">
                  <c:v>0.30399999999999999</c:v>
                </c:pt>
                <c:pt idx="739">
                  <c:v>0.371</c:v>
                </c:pt>
                <c:pt idx="740">
                  <c:v>0.307</c:v>
                </c:pt>
                <c:pt idx="741">
                  <c:v>0.29499999999999998</c:v>
                </c:pt>
                <c:pt idx="742">
                  <c:v>0.31900000000000001</c:v>
                </c:pt>
                <c:pt idx="743">
                  <c:v>0.316</c:v>
                </c:pt>
                <c:pt idx="744">
                  <c:v>0.316</c:v>
                </c:pt>
                <c:pt idx="745">
                  <c:v>0.27200000000000002</c:v>
                </c:pt>
                <c:pt idx="746">
                  <c:v>0.316</c:v>
                </c:pt>
                <c:pt idx="747">
                  <c:v>0.4</c:v>
                </c:pt>
                <c:pt idx="748">
                  <c:v>0.41499999999999998</c:v>
                </c:pt>
                <c:pt idx="749">
                  <c:v>0.307</c:v>
                </c:pt>
                <c:pt idx="750">
                  <c:v>0.29599999999999999</c:v>
                </c:pt>
                <c:pt idx="751">
                  <c:v>0.28000000000000003</c:v>
                </c:pt>
                <c:pt idx="752">
                  <c:v>0.312</c:v>
                </c:pt>
                <c:pt idx="753">
                  <c:v>0.33200000000000002</c:v>
                </c:pt>
                <c:pt idx="754">
                  <c:v>0.29899999999999999</c:v>
                </c:pt>
                <c:pt idx="755">
                  <c:v>0.28699999999999998</c:v>
                </c:pt>
                <c:pt idx="756">
                  <c:v>0.32800000000000001</c:v>
                </c:pt>
                <c:pt idx="757">
                  <c:v>0.32400000000000001</c:v>
                </c:pt>
                <c:pt idx="758">
                  <c:v>0.38300000000000001</c:v>
                </c:pt>
                <c:pt idx="759">
                  <c:v>0.307</c:v>
                </c:pt>
                <c:pt idx="760">
                  <c:v>0.33500000000000002</c:v>
                </c:pt>
                <c:pt idx="761">
                  <c:v>0.32800000000000001</c:v>
                </c:pt>
                <c:pt idx="762">
                  <c:v>0.29499999999999998</c:v>
                </c:pt>
                <c:pt idx="763">
                  <c:v>0.29199999999999998</c:v>
                </c:pt>
                <c:pt idx="764">
                  <c:v>0.32400000000000001</c:v>
                </c:pt>
                <c:pt idx="765">
                  <c:v>0.34</c:v>
                </c:pt>
                <c:pt idx="766">
                  <c:v>0.29199999999999998</c:v>
                </c:pt>
                <c:pt idx="767">
                  <c:v>0.33900000000000002</c:v>
                </c:pt>
                <c:pt idx="768">
                  <c:v>0.4</c:v>
                </c:pt>
                <c:pt idx="769">
                  <c:v>0.40799999999999997</c:v>
                </c:pt>
                <c:pt idx="770">
                  <c:v>0.34399999999999997</c:v>
                </c:pt>
                <c:pt idx="771">
                  <c:v>0.311</c:v>
                </c:pt>
                <c:pt idx="772">
                  <c:v>0.29199999999999998</c:v>
                </c:pt>
                <c:pt idx="773">
                  <c:v>0.316</c:v>
                </c:pt>
                <c:pt idx="774">
                  <c:v>0.33500000000000002</c:v>
                </c:pt>
                <c:pt idx="775">
                  <c:v>0.32700000000000001</c:v>
                </c:pt>
                <c:pt idx="776">
                  <c:v>0.32800000000000001</c:v>
                </c:pt>
                <c:pt idx="777">
                  <c:v>0.316</c:v>
                </c:pt>
                <c:pt idx="778">
                  <c:v>0.36699999999999999</c:v>
                </c:pt>
                <c:pt idx="779">
                  <c:v>0.41899999999999998</c:v>
                </c:pt>
                <c:pt idx="780">
                  <c:v>0.36699999999999999</c:v>
                </c:pt>
                <c:pt idx="781">
                  <c:v>0.35599999999999998</c:v>
                </c:pt>
                <c:pt idx="782">
                  <c:v>0.30299999999999999</c:v>
                </c:pt>
                <c:pt idx="783">
                  <c:v>0.32400000000000001</c:v>
                </c:pt>
                <c:pt idx="784">
                  <c:v>0.34</c:v>
                </c:pt>
                <c:pt idx="785">
                  <c:v>0.32800000000000001</c:v>
                </c:pt>
                <c:pt idx="786">
                  <c:v>0.40300000000000002</c:v>
                </c:pt>
                <c:pt idx="787">
                  <c:v>0.36299999999999999</c:v>
                </c:pt>
                <c:pt idx="788">
                  <c:v>0.33100000000000002</c:v>
                </c:pt>
                <c:pt idx="789">
                  <c:v>0.33600000000000002</c:v>
                </c:pt>
                <c:pt idx="790">
                  <c:v>0.315</c:v>
                </c:pt>
                <c:pt idx="791">
                  <c:v>0.34699999999999998</c:v>
                </c:pt>
                <c:pt idx="792">
                  <c:v>0.34799999999999998</c:v>
                </c:pt>
                <c:pt idx="793">
                  <c:v>0.32800000000000001</c:v>
                </c:pt>
                <c:pt idx="794">
                  <c:v>0.40799999999999997</c:v>
                </c:pt>
                <c:pt idx="795">
                  <c:v>0.35199999999999998</c:v>
                </c:pt>
                <c:pt idx="796">
                  <c:v>0.31900000000000001</c:v>
                </c:pt>
                <c:pt idx="797">
                  <c:v>0.33100000000000002</c:v>
                </c:pt>
                <c:pt idx="798">
                  <c:v>0.312</c:v>
                </c:pt>
                <c:pt idx="799">
                  <c:v>0.35099999999999998</c:v>
                </c:pt>
                <c:pt idx="800">
                  <c:v>0.30299999999999999</c:v>
                </c:pt>
                <c:pt idx="801">
                  <c:v>0.35499999999999998</c:v>
                </c:pt>
                <c:pt idx="802">
                  <c:v>0.34799999999999998</c:v>
                </c:pt>
                <c:pt idx="803">
                  <c:v>0.41099999999999998</c:v>
                </c:pt>
                <c:pt idx="804">
                  <c:v>0.40300000000000002</c:v>
                </c:pt>
                <c:pt idx="805">
                  <c:v>0.39100000000000001</c:v>
                </c:pt>
                <c:pt idx="806">
                  <c:v>0.36299999999999999</c:v>
                </c:pt>
                <c:pt idx="807">
                  <c:v>0.35199999999999998</c:v>
                </c:pt>
                <c:pt idx="808">
                  <c:v>0.312</c:v>
                </c:pt>
                <c:pt idx="809">
                  <c:v>0.34300000000000003</c:v>
                </c:pt>
                <c:pt idx="810">
                  <c:v>0.34799999999999998</c:v>
                </c:pt>
                <c:pt idx="811">
                  <c:v>0.34</c:v>
                </c:pt>
                <c:pt idx="812">
                  <c:v>0.34699999999999998</c:v>
                </c:pt>
                <c:pt idx="813">
                  <c:v>0.35499999999999998</c:v>
                </c:pt>
                <c:pt idx="814">
                  <c:v>0.36399999999999999</c:v>
                </c:pt>
                <c:pt idx="815">
                  <c:v>0.34300000000000003</c:v>
                </c:pt>
                <c:pt idx="816">
                  <c:v>0.35499999999999998</c:v>
                </c:pt>
                <c:pt idx="817">
                  <c:v>0.36699999999999999</c:v>
                </c:pt>
                <c:pt idx="818">
                  <c:v>0.376</c:v>
                </c:pt>
                <c:pt idx="819">
                  <c:v>0.35099999999999998</c:v>
                </c:pt>
                <c:pt idx="820">
                  <c:v>0.33900000000000002</c:v>
                </c:pt>
                <c:pt idx="821">
                  <c:v>0.375</c:v>
                </c:pt>
                <c:pt idx="822">
                  <c:v>0.48299999999999998</c:v>
                </c:pt>
                <c:pt idx="823">
                  <c:v>0.36699999999999999</c:v>
                </c:pt>
                <c:pt idx="824">
                  <c:v>0.36699999999999999</c:v>
                </c:pt>
                <c:pt idx="825">
                  <c:v>0.34</c:v>
                </c:pt>
                <c:pt idx="826">
                  <c:v>0.35499999999999998</c:v>
                </c:pt>
                <c:pt idx="827">
                  <c:v>0.36299999999999999</c:v>
                </c:pt>
                <c:pt idx="828">
                  <c:v>0.372</c:v>
                </c:pt>
                <c:pt idx="829">
                  <c:v>0.38</c:v>
                </c:pt>
                <c:pt idx="830">
                  <c:v>0.40699999999999997</c:v>
                </c:pt>
                <c:pt idx="831">
                  <c:v>0.45100000000000001</c:v>
                </c:pt>
                <c:pt idx="832">
                  <c:v>0.371</c:v>
                </c:pt>
                <c:pt idx="833">
                  <c:v>0.371</c:v>
                </c:pt>
                <c:pt idx="834">
                  <c:v>0.34699999999999998</c:v>
                </c:pt>
                <c:pt idx="835">
                  <c:v>0.36399999999999999</c:v>
                </c:pt>
                <c:pt idx="836">
                  <c:v>0.36299999999999999</c:v>
                </c:pt>
                <c:pt idx="837">
                  <c:v>0.35499999999999998</c:v>
                </c:pt>
                <c:pt idx="838">
                  <c:v>0.42</c:v>
                </c:pt>
                <c:pt idx="839">
                  <c:v>0.42299999999999999</c:v>
                </c:pt>
                <c:pt idx="840">
                  <c:v>0.36</c:v>
                </c:pt>
                <c:pt idx="841">
                  <c:v>0.33600000000000002</c:v>
                </c:pt>
                <c:pt idx="842">
                  <c:v>0.36699999999999999</c:v>
                </c:pt>
                <c:pt idx="843">
                  <c:v>0.38700000000000001</c:v>
                </c:pt>
                <c:pt idx="844">
                  <c:v>0.36299999999999999</c:v>
                </c:pt>
                <c:pt idx="845">
                  <c:v>0.36699999999999999</c:v>
                </c:pt>
                <c:pt idx="846">
                  <c:v>0.42299999999999999</c:v>
                </c:pt>
                <c:pt idx="847">
                  <c:v>0.36299999999999999</c:v>
                </c:pt>
                <c:pt idx="848">
                  <c:v>0.376</c:v>
                </c:pt>
                <c:pt idx="849">
                  <c:v>0.375</c:v>
                </c:pt>
                <c:pt idx="850">
                  <c:v>0.39100000000000001</c:v>
                </c:pt>
                <c:pt idx="851">
                  <c:v>0.34300000000000003</c:v>
                </c:pt>
                <c:pt idx="852">
                  <c:v>0.38400000000000001</c:v>
                </c:pt>
                <c:pt idx="853">
                  <c:v>0.34799999999999998</c:v>
                </c:pt>
                <c:pt idx="854">
                  <c:v>0.36299999999999999</c:v>
                </c:pt>
                <c:pt idx="855">
                  <c:v>0.48299999999999998</c:v>
                </c:pt>
                <c:pt idx="856">
                  <c:v>0.38400000000000001</c:v>
                </c:pt>
                <c:pt idx="857">
                  <c:v>0.40799999999999997</c:v>
                </c:pt>
                <c:pt idx="858">
                  <c:v>0.39500000000000002</c:v>
                </c:pt>
                <c:pt idx="859">
                  <c:v>0.39500000000000002</c:v>
                </c:pt>
                <c:pt idx="860">
                  <c:v>0.35199999999999998</c:v>
                </c:pt>
                <c:pt idx="861">
                  <c:v>0.36299999999999999</c:v>
                </c:pt>
                <c:pt idx="862">
                  <c:v>0.36299999999999999</c:v>
                </c:pt>
                <c:pt idx="863">
                  <c:v>0.4</c:v>
                </c:pt>
                <c:pt idx="864">
                  <c:v>0.45900000000000002</c:v>
                </c:pt>
                <c:pt idx="865">
                  <c:v>0.36699999999999999</c:v>
                </c:pt>
                <c:pt idx="866">
                  <c:v>0.35199999999999998</c:v>
                </c:pt>
                <c:pt idx="867">
                  <c:v>0.38400000000000001</c:v>
                </c:pt>
                <c:pt idx="868">
                  <c:v>0.39100000000000001</c:v>
                </c:pt>
                <c:pt idx="869">
                  <c:v>0.376</c:v>
                </c:pt>
                <c:pt idx="870">
                  <c:v>0.39900000000000002</c:v>
                </c:pt>
                <c:pt idx="871">
                  <c:v>0.42699999999999999</c:v>
                </c:pt>
                <c:pt idx="872">
                  <c:v>0.45500000000000002</c:v>
                </c:pt>
                <c:pt idx="873">
                  <c:v>0.45100000000000001</c:v>
                </c:pt>
                <c:pt idx="874">
                  <c:v>0.36399999999999999</c:v>
                </c:pt>
                <c:pt idx="875">
                  <c:v>0.4</c:v>
                </c:pt>
                <c:pt idx="876">
                  <c:v>0.39600000000000002</c:v>
                </c:pt>
                <c:pt idx="877">
                  <c:v>0.38800000000000001</c:v>
                </c:pt>
                <c:pt idx="878">
                  <c:v>0.372</c:v>
                </c:pt>
                <c:pt idx="879">
                  <c:v>0.48299999999999998</c:v>
                </c:pt>
                <c:pt idx="880">
                  <c:v>0.39900000000000002</c:v>
                </c:pt>
                <c:pt idx="881">
                  <c:v>0.36699999999999999</c:v>
                </c:pt>
                <c:pt idx="882">
                  <c:v>0.35499999999999998</c:v>
                </c:pt>
                <c:pt idx="883">
                  <c:v>0.38400000000000001</c:v>
                </c:pt>
                <c:pt idx="884">
                  <c:v>0.379</c:v>
                </c:pt>
                <c:pt idx="885">
                  <c:v>0.38700000000000001</c:v>
                </c:pt>
                <c:pt idx="886">
                  <c:v>0.375</c:v>
                </c:pt>
                <c:pt idx="887">
                  <c:v>0.39900000000000002</c:v>
                </c:pt>
                <c:pt idx="888">
                  <c:v>0.41099999999999998</c:v>
                </c:pt>
                <c:pt idx="889">
                  <c:v>0.38700000000000001</c:v>
                </c:pt>
                <c:pt idx="890">
                  <c:v>0.41099999999999998</c:v>
                </c:pt>
                <c:pt idx="891">
                  <c:v>0.35899999999999999</c:v>
                </c:pt>
                <c:pt idx="892">
                  <c:v>0.39100000000000001</c:v>
                </c:pt>
                <c:pt idx="893">
                  <c:v>0.4</c:v>
                </c:pt>
                <c:pt idx="894">
                  <c:v>0.379</c:v>
                </c:pt>
                <c:pt idx="895">
                  <c:v>0.38</c:v>
                </c:pt>
                <c:pt idx="896">
                  <c:v>0.54800000000000004</c:v>
                </c:pt>
                <c:pt idx="897">
                  <c:v>0.47499999999999998</c:v>
                </c:pt>
                <c:pt idx="898">
                  <c:v>0.40300000000000002</c:v>
                </c:pt>
                <c:pt idx="899">
                  <c:v>0.38800000000000001</c:v>
                </c:pt>
                <c:pt idx="900">
                  <c:v>0.39900000000000002</c:v>
                </c:pt>
                <c:pt idx="901">
                  <c:v>0.379</c:v>
                </c:pt>
                <c:pt idx="902">
                  <c:v>0.40400000000000003</c:v>
                </c:pt>
                <c:pt idx="903">
                  <c:v>0.52400000000000002</c:v>
                </c:pt>
                <c:pt idx="904">
                  <c:v>0.45500000000000002</c:v>
                </c:pt>
                <c:pt idx="905">
                  <c:v>0.40799999999999997</c:v>
                </c:pt>
                <c:pt idx="906">
                  <c:v>0.39600000000000002</c:v>
                </c:pt>
                <c:pt idx="907">
                  <c:v>0.36699999999999999</c:v>
                </c:pt>
                <c:pt idx="908">
                  <c:v>0.39100000000000001</c:v>
                </c:pt>
                <c:pt idx="909">
                  <c:v>0.38400000000000001</c:v>
                </c:pt>
                <c:pt idx="910">
                  <c:v>0.46</c:v>
                </c:pt>
                <c:pt idx="911">
                  <c:v>0.45100000000000001</c:v>
                </c:pt>
                <c:pt idx="912">
                  <c:v>0.40799999999999997</c:v>
                </c:pt>
                <c:pt idx="913">
                  <c:v>0.42399999999999999</c:v>
                </c:pt>
                <c:pt idx="914">
                  <c:v>0.41899999999999998</c:v>
                </c:pt>
                <c:pt idx="915">
                  <c:v>0.41099999999999998</c:v>
                </c:pt>
                <c:pt idx="916">
                  <c:v>0.435</c:v>
                </c:pt>
                <c:pt idx="917">
                  <c:v>0.39100000000000001</c:v>
                </c:pt>
                <c:pt idx="918">
                  <c:v>0.45100000000000001</c:v>
                </c:pt>
                <c:pt idx="919">
                  <c:v>0.50700000000000001</c:v>
                </c:pt>
                <c:pt idx="920">
                  <c:v>0.42</c:v>
                </c:pt>
                <c:pt idx="921">
                  <c:v>0.375</c:v>
                </c:pt>
                <c:pt idx="922">
                  <c:v>0.439</c:v>
                </c:pt>
                <c:pt idx="923">
                  <c:v>0.379</c:v>
                </c:pt>
                <c:pt idx="924">
                  <c:v>0.41199999999999998</c:v>
                </c:pt>
                <c:pt idx="925">
                  <c:v>0.379</c:v>
                </c:pt>
                <c:pt idx="926">
                  <c:v>0.39600000000000002</c:v>
                </c:pt>
                <c:pt idx="927">
                  <c:v>0.41199999999999998</c:v>
                </c:pt>
                <c:pt idx="928">
                  <c:v>0.55100000000000005</c:v>
                </c:pt>
                <c:pt idx="929">
                  <c:v>0.39600000000000002</c:v>
                </c:pt>
                <c:pt idx="930">
                  <c:v>0.439</c:v>
                </c:pt>
                <c:pt idx="931">
                  <c:v>0.42</c:v>
                </c:pt>
                <c:pt idx="932">
                  <c:v>0.44400000000000001</c:v>
                </c:pt>
                <c:pt idx="933">
                  <c:v>0.41099999999999998</c:v>
                </c:pt>
                <c:pt idx="934">
                  <c:v>0.50700000000000001</c:v>
                </c:pt>
                <c:pt idx="935">
                  <c:v>0.40799999999999997</c:v>
                </c:pt>
                <c:pt idx="936">
                  <c:v>0.371</c:v>
                </c:pt>
                <c:pt idx="937">
                  <c:v>0.4</c:v>
                </c:pt>
                <c:pt idx="938">
                  <c:v>0.41499999999999998</c:v>
                </c:pt>
                <c:pt idx="939">
                  <c:v>0.39100000000000001</c:v>
                </c:pt>
                <c:pt idx="940">
                  <c:v>0.44400000000000001</c:v>
                </c:pt>
                <c:pt idx="941">
                  <c:v>0.38700000000000001</c:v>
                </c:pt>
                <c:pt idx="942">
                  <c:v>0.52700000000000002</c:v>
                </c:pt>
                <c:pt idx="943">
                  <c:v>0.5</c:v>
                </c:pt>
                <c:pt idx="944">
                  <c:v>0.439</c:v>
                </c:pt>
                <c:pt idx="945">
                  <c:v>0.41499999999999998</c:v>
                </c:pt>
                <c:pt idx="946">
                  <c:v>0.45100000000000001</c:v>
                </c:pt>
                <c:pt idx="947">
                  <c:v>0.432</c:v>
                </c:pt>
                <c:pt idx="948">
                  <c:v>0.41199999999999998</c:v>
                </c:pt>
                <c:pt idx="949">
                  <c:v>0.56299999999999994</c:v>
                </c:pt>
                <c:pt idx="950">
                  <c:v>0.495</c:v>
                </c:pt>
                <c:pt idx="951">
                  <c:v>0.38400000000000001</c:v>
                </c:pt>
                <c:pt idx="952">
                  <c:v>0.439</c:v>
                </c:pt>
                <c:pt idx="953">
                  <c:v>0.45600000000000002</c:v>
                </c:pt>
                <c:pt idx="954">
                  <c:v>0.436</c:v>
                </c:pt>
                <c:pt idx="955">
                  <c:v>0.504</c:v>
                </c:pt>
                <c:pt idx="956">
                  <c:v>0.54800000000000004</c:v>
                </c:pt>
                <c:pt idx="957">
                  <c:v>0.46300000000000002</c:v>
                </c:pt>
                <c:pt idx="958">
                  <c:v>0.4</c:v>
                </c:pt>
                <c:pt idx="959">
                  <c:v>0.45600000000000002</c:v>
                </c:pt>
                <c:pt idx="960">
                  <c:v>0.45100000000000001</c:v>
                </c:pt>
                <c:pt idx="961">
                  <c:v>0.435</c:v>
                </c:pt>
                <c:pt idx="962">
                  <c:v>0.51200000000000001</c:v>
                </c:pt>
                <c:pt idx="963">
                  <c:v>0.45600000000000002</c:v>
                </c:pt>
                <c:pt idx="964">
                  <c:v>0.47099999999999997</c:v>
                </c:pt>
                <c:pt idx="965">
                  <c:v>0.42</c:v>
                </c:pt>
                <c:pt idx="966">
                  <c:v>0.47099999999999997</c:v>
                </c:pt>
                <c:pt idx="967">
                  <c:v>0.47099999999999997</c:v>
                </c:pt>
                <c:pt idx="968">
                  <c:v>0.42699999999999999</c:v>
                </c:pt>
                <c:pt idx="969">
                  <c:v>0.53100000000000003</c:v>
                </c:pt>
                <c:pt idx="970">
                  <c:v>0.52800000000000002</c:v>
                </c:pt>
                <c:pt idx="971">
                  <c:v>0.379</c:v>
                </c:pt>
                <c:pt idx="972">
                  <c:v>0.38400000000000001</c:v>
                </c:pt>
                <c:pt idx="973">
                  <c:v>0.39500000000000002</c:v>
                </c:pt>
                <c:pt idx="974">
                  <c:v>0.39900000000000002</c:v>
                </c:pt>
                <c:pt idx="975">
                  <c:v>0.39100000000000001</c:v>
                </c:pt>
                <c:pt idx="976">
                  <c:v>0.47099999999999997</c:v>
                </c:pt>
                <c:pt idx="977">
                  <c:v>0.48399999999999999</c:v>
                </c:pt>
                <c:pt idx="978">
                  <c:v>0.38800000000000001</c:v>
                </c:pt>
                <c:pt idx="979">
                  <c:v>0.379</c:v>
                </c:pt>
                <c:pt idx="980">
                  <c:v>0.41099999999999998</c:v>
                </c:pt>
                <c:pt idx="981">
                  <c:v>0.379</c:v>
                </c:pt>
                <c:pt idx="982">
                  <c:v>0.42</c:v>
                </c:pt>
                <c:pt idx="983">
                  <c:v>0.51600000000000001</c:v>
                </c:pt>
                <c:pt idx="984">
                  <c:v>0.45900000000000002</c:v>
                </c:pt>
                <c:pt idx="985">
                  <c:v>0.39600000000000002</c:v>
                </c:pt>
                <c:pt idx="986">
                  <c:v>0.39100000000000001</c:v>
                </c:pt>
                <c:pt idx="987">
                  <c:v>0.41499999999999998</c:v>
                </c:pt>
                <c:pt idx="988">
                  <c:v>0.40300000000000002</c:v>
                </c:pt>
                <c:pt idx="989">
                  <c:v>0.45100000000000001</c:v>
                </c:pt>
                <c:pt idx="990">
                  <c:v>0.46800000000000003</c:v>
                </c:pt>
                <c:pt idx="991">
                  <c:v>0.41499999999999998</c:v>
                </c:pt>
                <c:pt idx="992">
                  <c:v>0.41199999999999998</c:v>
                </c:pt>
                <c:pt idx="993">
                  <c:v>0.39900000000000002</c:v>
                </c:pt>
                <c:pt idx="994">
                  <c:v>0.41199999999999998</c:v>
                </c:pt>
                <c:pt idx="995">
                  <c:v>0.38400000000000001</c:v>
                </c:pt>
                <c:pt idx="996">
                  <c:v>0.439</c:v>
                </c:pt>
                <c:pt idx="997">
                  <c:v>0.45900000000000002</c:v>
                </c:pt>
                <c:pt idx="998">
                  <c:v>0.44700000000000001</c:v>
                </c:pt>
                <c:pt idx="999">
                  <c:v>0.44700000000000001</c:v>
                </c:pt>
                <c:pt idx="1000">
                  <c:v>0.38800000000000001</c:v>
                </c:pt>
                <c:pt idx="1001">
                  <c:v>0.41199999999999998</c:v>
                </c:pt>
                <c:pt idx="1002">
                  <c:v>0.82399999999999995</c:v>
                </c:pt>
                <c:pt idx="1003">
                  <c:v>0.47499999999999998</c:v>
                </c:pt>
                <c:pt idx="1004">
                  <c:v>0.48</c:v>
                </c:pt>
                <c:pt idx="1005">
                  <c:v>0.436</c:v>
                </c:pt>
                <c:pt idx="1006">
                  <c:v>0.39900000000000002</c:v>
                </c:pt>
                <c:pt idx="1007">
                  <c:v>0.41099999999999998</c:v>
                </c:pt>
                <c:pt idx="1008">
                  <c:v>0.372</c:v>
                </c:pt>
                <c:pt idx="1009">
                  <c:v>0.39100000000000001</c:v>
                </c:pt>
                <c:pt idx="1010">
                  <c:v>0.56399999999999995</c:v>
                </c:pt>
                <c:pt idx="1011">
                  <c:v>0.44800000000000001</c:v>
                </c:pt>
                <c:pt idx="1012">
                  <c:v>0.38300000000000001</c:v>
                </c:pt>
                <c:pt idx="1013">
                  <c:v>0.41899999999999998</c:v>
                </c:pt>
                <c:pt idx="1014">
                  <c:v>0.41199999999999998</c:v>
                </c:pt>
                <c:pt idx="1015">
                  <c:v>0.43099999999999999</c:v>
                </c:pt>
                <c:pt idx="1016">
                  <c:v>0.55100000000000005</c:v>
                </c:pt>
                <c:pt idx="1017">
                  <c:v>0.42299999999999999</c:v>
                </c:pt>
                <c:pt idx="1018">
                  <c:v>0.39100000000000001</c:v>
                </c:pt>
                <c:pt idx="1019">
                  <c:v>0.439</c:v>
                </c:pt>
                <c:pt idx="1020">
                  <c:v>0.41899999999999998</c:v>
                </c:pt>
                <c:pt idx="1021">
                  <c:v>0.439</c:v>
                </c:pt>
                <c:pt idx="1022">
                  <c:v>0.52300000000000002</c:v>
                </c:pt>
                <c:pt idx="1023">
                  <c:v>0.47099999999999997</c:v>
                </c:pt>
                <c:pt idx="1024">
                  <c:v>0.40300000000000002</c:v>
                </c:pt>
                <c:pt idx="1025">
                  <c:v>0.43099999999999999</c:v>
                </c:pt>
                <c:pt idx="1026">
                  <c:v>0.39500000000000002</c:v>
                </c:pt>
                <c:pt idx="1027">
                  <c:v>0.41899999999999998</c:v>
                </c:pt>
                <c:pt idx="1028">
                  <c:v>0.45600000000000002</c:v>
                </c:pt>
                <c:pt idx="1029">
                  <c:v>0.45100000000000001</c:v>
                </c:pt>
                <c:pt idx="1030">
                  <c:v>0.504</c:v>
                </c:pt>
                <c:pt idx="1031">
                  <c:v>0.432</c:v>
                </c:pt>
                <c:pt idx="1032">
                  <c:v>0.435</c:v>
                </c:pt>
                <c:pt idx="1033">
                  <c:v>0.41199999999999998</c:v>
                </c:pt>
                <c:pt idx="1034">
                  <c:v>0.41199999999999998</c:v>
                </c:pt>
                <c:pt idx="1035">
                  <c:v>0.45600000000000002</c:v>
                </c:pt>
                <c:pt idx="1036">
                  <c:v>0.56699999999999995</c:v>
                </c:pt>
                <c:pt idx="1037">
                  <c:v>0.40300000000000002</c:v>
                </c:pt>
                <c:pt idx="1038">
                  <c:v>0.4</c:v>
                </c:pt>
                <c:pt idx="1039">
                  <c:v>0.432</c:v>
                </c:pt>
                <c:pt idx="1040">
                  <c:v>0.4</c:v>
                </c:pt>
                <c:pt idx="1041">
                  <c:v>0.432</c:v>
                </c:pt>
                <c:pt idx="1042">
                  <c:v>0.52800000000000002</c:v>
                </c:pt>
                <c:pt idx="1043">
                  <c:v>0.435</c:v>
                </c:pt>
                <c:pt idx="1044">
                  <c:v>0.44400000000000001</c:v>
                </c:pt>
                <c:pt idx="1045">
                  <c:v>0.439</c:v>
                </c:pt>
                <c:pt idx="1046">
                  <c:v>0.45600000000000002</c:v>
                </c:pt>
                <c:pt idx="1047">
                  <c:v>0.435</c:v>
                </c:pt>
                <c:pt idx="1048">
                  <c:v>0.41499999999999998</c:v>
                </c:pt>
                <c:pt idx="1049">
                  <c:v>0.56299999999999994</c:v>
                </c:pt>
                <c:pt idx="1050">
                  <c:v>0.495</c:v>
                </c:pt>
                <c:pt idx="1051">
                  <c:v>0.47499999999999998</c:v>
                </c:pt>
                <c:pt idx="1052">
                  <c:v>0.49199999999999999</c:v>
                </c:pt>
                <c:pt idx="1053">
                  <c:v>0.47499999999999998</c:v>
                </c:pt>
                <c:pt idx="1054">
                  <c:v>0.52800000000000002</c:v>
                </c:pt>
                <c:pt idx="1055">
                  <c:v>0.58699999999999997</c:v>
                </c:pt>
                <c:pt idx="1056">
                  <c:v>0.58399999999999996</c:v>
                </c:pt>
                <c:pt idx="1057">
                  <c:v>0.50700000000000001</c:v>
                </c:pt>
                <c:pt idx="1058">
                  <c:v>0.53200000000000003</c:v>
                </c:pt>
                <c:pt idx="1059">
                  <c:v>0.51200000000000001</c:v>
                </c:pt>
                <c:pt idx="1060">
                  <c:v>0.46800000000000003</c:v>
                </c:pt>
                <c:pt idx="1061">
                  <c:v>0.624</c:v>
                </c:pt>
                <c:pt idx="1062">
                  <c:v>0.58799999999999997</c:v>
                </c:pt>
                <c:pt idx="1063">
                  <c:v>0.5</c:v>
                </c:pt>
                <c:pt idx="1064">
                  <c:v>0.46300000000000002</c:v>
                </c:pt>
                <c:pt idx="1065">
                  <c:v>0.53100000000000003</c:v>
                </c:pt>
                <c:pt idx="1066">
                  <c:v>0.45900000000000002</c:v>
                </c:pt>
                <c:pt idx="1067">
                  <c:v>0.60799999999999998</c:v>
                </c:pt>
                <c:pt idx="1068">
                  <c:v>0.50700000000000001</c:v>
                </c:pt>
                <c:pt idx="1069">
                  <c:v>0.50700000000000001</c:v>
                </c:pt>
                <c:pt idx="1070">
                  <c:v>0.54300000000000004</c:v>
                </c:pt>
                <c:pt idx="1071">
                  <c:v>0.47099999999999997</c:v>
                </c:pt>
                <c:pt idx="1072">
                  <c:v>0.48299999999999998</c:v>
                </c:pt>
                <c:pt idx="1073">
                  <c:v>0.50800000000000001</c:v>
                </c:pt>
                <c:pt idx="1074">
                  <c:v>0.623</c:v>
                </c:pt>
                <c:pt idx="1075">
                  <c:v>0.53100000000000003</c:v>
                </c:pt>
                <c:pt idx="1076">
                  <c:v>0.47199999999999998</c:v>
                </c:pt>
                <c:pt idx="1077">
                  <c:v>0.45500000000000002</c:v>
                </c:pt>
                <c:pt idx="1078">
                  <c:v>0.51900000000000002</c:v>
                </c:pt>
                <c:pt idx="1079">
                  <c:v>0.54</c:v>
                </c:pt>
                <c:pt idx="1080">
                  <c:v>0.56699999999999995</c:v>
                </c:pt>
                <c:pt idx="1081">
                  <c:v>0.623</c:v>
                </c:pt>
                <c:pt idx="1082">
                  <c:v>0.54800000000000004</c:v>
                </c:pt>
                <c:pt idx="1083">
                  <c:v>0.54400000000000004</c:v>
                </c:pt>
                <c:pt idx="1084">
                  <c:v>0.51900000000000002</c:v>
                </c:pt>
                <c:pt idx="1085">
                  <c:v>0.47499999999999998</c:v>
                </c:pt>
                <c:pt idx="1086">
                  <c:v>0.48299999999999998</c:v>
                </c:pt>
                <c:pt idx="1087">
                  <c:v>0.71099999999999997</c:v>
                </c:pt>
                <c:pt idx="1088">
                  <c:v>0.496</c:v>
                </c:pt>
                <c:pt idx="1089">
                  <c:v>0.47199999999999998</c:v>
                </c:pt>
                <c:pt idx="1090">
                  <c:v>0.504</c:v>
                </c:pt>
                <c:pt idx="1091">
                  <c:v>0.54300000000000004</c:v>
                </c:pt>
                <c:pt idx="1092">
                  <c:v>0.62</c:v>
                </c:pt>
                <c:pt idx="1093">
                  <c:v>0.53600000000000003</c:v>
                </c:pt>
                <c:pt idx="1094">
                  <c:v>0.59099999999999997</c:v>
                </c:pt>
                <c:pt idx="1095">
                  <c:v>0.54300000000000004</c:v>
                </c:pt>
                <c:pt idx="1096">
                  <c:v>0.54800000000000004</c:v>
                </c:pt>
                <c:pt idx="1097">
                  <c:v>0.54300000000000004</c:v>
                </c:pt>
                <c:pt idx="1098">
                  <c:v>0.64800000000000002</c:v>
                </c:pt>
                <c:pt idx="1099">
                  <c:v>0.60299999999999998</c:v>
                </c:pt>
                <c:pt idx="1100">
                  <c:v>0.443</c:v>
                </c:pt>
                <c:pt idx="1101">
                  <c:v>0.48299999999999998</c:v>
                </c:pt>
                <c:pt idx="1102">
                  <c:v>0.5</c:v>
                </c:pt>
                <c:pt idx="1103">
                  <c:v>0.54300000000000004</c:v>
                </c:pt>
                <c:pt idx="1104">
                  <c:v>0.51900000000000002</c:v>
                </c:pt>
                <c:pt idx="1105">
                  <c:v>0.72</c:v>
                </c:pt>
                <c:pt idx="1106">
                  <c:v>0.54400000000000004</c:v>
                </c:pt>
                <c:pt idx="1107">
                  <c:v>0.57899999999999996</c:v>
                </c:pt>
                <c:pt idx="1108">
                  <c:v>0.53100000000000003</c:v>
                </c:pt>
                <c:pt idx="1109">
                  <c:v>0.54</c:v>
                </c:pt>
                <c:pt idx="1110">
                  <c:v>0.48299999999999998</c:v>
                </c:pt>
                <c:pt idx="1111">
                  <c:v>0.65600000000000003</c:v>
                </c:pt>
                <c:pt idx="1112">
                  <c:v>0.59599999999999997</c:v>
                </c:pt>
                <c:pt idx="1113">
                  <c:v>0.48399999999999999</c:v>
                </c:pt>
                <c:pt idx="1114">
                  <c:v>0.54400000000000004</c:v>
                </c:pt>
                <c:pt idx="1115">
                  <c:v>0.495</c:v>
                </c:pt>
                <c:pt idx="1116">
                  <c:v>0.54</c:v>
                </c:pt>
                <c:pt idx="1117">
                  <c:v>0.59199999999999997</c:v>
                </c:pt>
                <c:pt idx="1118">
                  <c:v>0.56399999999999995</c:v>
                </c:pt>
                <c:pt idx="1119">
                  <c:v>0.58699999999999997</c:v>
                </c:pt>
                <c:pt idx="1120">
                  <c:v>0.54300000000000004</c:v>
                </c:pt>
                <c:pt idx="1121">
                  <c:v>0.48399999999999999</c:v>
                </c:pt>
                <c:pt idx="1122">
                  <c:v>0.52800000000000002</c:v>
                </c:pt>
                <c:pt idx="1123">
                  <c:v>0.53900000000000003</c:v>
                </c:pt>
                <c:pt idx="1124">
                  <c:v>0.48699999999999999</c:v>
                </c:pt>
                <c:pt idx="1125">
                  <c:v>0.748</c:v>
                </c:pt>
                <c:pt idx="1126">
                  <c:v>0.54800000000000004</c:v>
                </c:pt>
                <c:pt idx="1127">
                  <c:v>0.52800000000000002</c:v>
                </c:pt>
                <c:pt idx="1128">
                  <c:v>0.56299999999999994</c:v>
                </c:pt>
                <c:pt idx="1129">
                  <c:v>0.51600000000000001</c:v>
                </c:pt>
                <c:pt idx="1130">
                  <c:v>0.51500000000000001</c:v>
                </c:pt>
                <c:pt idx="1131">
                  <c:v>0.6</c:v>
                </c:pt>
                <c:pt idx="1132">
                  <c:v>0.63500000000000001</c:v>
                </c:pt>
                <c:pt idx="1133">
                  <c:v>0.45500000000000002</c:v>
                </c:pt>
                <c:pt idx="1134">
                  <c:v>0.54</c:v>
                </c:pt>
                <c:pt idx="1135">
                  <c:v>0.54800000000000004</c:v>
                </c:pt>
                <c:pt idx="1136">
                  <c:v>0.54</c:v>
                </c:pt>
                <c:pt idx="1137">
                  <c:v>0.55200000000000005</c:v>
                </c:pt>
                <c:pt idx="1138">
                  <c:v>0.6</c:v>
                </c:pt>
                <c:pt idx="1139">
                  <c:v>0.64800000000000002</c:v>
                </c:pt>
                <c:pt idx="1140">
                  <c:v>0.53900000000000003</c:v>
                </c:pt>
                <c:pt idx="1141">
                  <c:v>0.54300000000000004</c:v>
                </c:pt>
                <c:pt idx="1142">
                  <c:v>0.56299999999999994</c:v>
                </c:pt>
                <c:pt idx="1143">
                  <c:v>0.53600000000000003</c:v>
                </c:pt>
                <c:pt idx="1144">
                  <c:v>0.59099999999999997</c:v>
                </c:pt>
                <c:pt idx="1145">
                  <c:v>0.66300000000000003</c:v>
                </c:pt>
                <c:pt idx="1146">
                  <c:v>0.54800000000000004</c:v>
                </c:pt>
                <c:pt idx="1147">
                  <c:v>0.57999999999999996</c:v>
                </c:pt>
                <c:pt idx="1148">
                  <c:v>0.55600000000000005</c:v>
                </c:pt>
                <c:pt idx="1149">
                  <c:v>0.69899999999999995</c:v>
                </c:pt>
                <c:pt idx="1150">
                  <c:v>0.60799999999999998</c:v>
                </c:pt>
                <c:pt idx="1151">
                  <c:v>0.56699999999999995</c:v>
                </c:pt>
                <c:pt idx="1152">
                  <c:v>0.504</c:v>
                </c:pt>
                <c:pt idx="1153">
                  <c:v>0.54800000000000004</c:v>
                </c:pt>
                <c:pt idx="1154">
                  <c:v>0.53500000000000003</c:v>
                </c:pt>
                <c:pt idx="1155">
                  <c:v>0.72</c:v>
                </c:pt>
                <c:pt idx="1156">
                  <c:v>0.54800000000000004</c:v>
                </c:pt>
                <c:pt idx="1157">
                  <c:v>0.5</c:v>
                </c:pt>
                <c:pt idx="1158">
                  <c:v>0.53900000000000003</c:v>
                </c:pt>
                <c:pt idx="1159">
                  <c:v>0.50700000000000001</c:v>
                </c:pt>
                <c:pt idx="1160">
                  <c:v>0.54800000000000004</c:v>
                </c:pt>
                <c:pt idx="1161">
                  <c:v>0.55500000000000005</c:v>
                </c:pt>
                <c:pt idx="1162">
                  <c:v>0.69199999999999995</c:v>
                </c:pt>
                <c:pt idx="1163">
                  <c:v>0.59599999999999997</c:v>
                </c:pt>
                <c:pt idx="1164">
                  <c:v>0.57599999999999996</c:v>
                </c:pt>
                <c:pt idx="1165">
                  <c:v>0.56000000000000005</c:v>
                </c:pt>
                <c:pt idx="1166">
                  <c:v>0.59599999999999997</c:v>
                </c:pt>
                <c:pt idx="1167">
                  <c:v>0.53500000000000003</c:v>
                </c:pt>
                <c:pt idx="1168">
                  <c:v>0.59099999999999997</c:v>
                </c:pt>
                <c:pt idx="1169">
                  <c:v>0.56000000000000005</c:v>
                </c:pt>
                <c:pt idx="1170">
                  <c:v>0.504</c:v>
                </c:pt>
                <c:pt idx="1171">
                  <c:v>0.48</c:v>
                </c:pt>
                <c:pt idx="1172">
                  <c:v>0.495</c:v>
                </c:pt>
                <c:pt idx="1173">
                  <c:v>0.55900000000000005</c:v>
                </c:pt>
                <c:pt idx="1174">
                  <c:v>0.60299999999999998</c:v>
                </c:pt>
                <c:pt idx="1175">
                  <c:v>0.51200000000000001</c:v>
                </c:pt>
                <c:pt idx="1176">
                  <c:v>0.504</c:v>
                </c:pt>
                <c:pt idx="1177">
                  <c:v>0.51900000000000002</c:v>
                </c:pt>
                <c:pt idx="1178">
                  <c:v>0.52400000000000002</c:v>
                </c:pt>
                <c:pt idx="1179">
                  <c:v>0.68</c:v>
                </c:pt>
                <c:pt idx="1180">
                  <c:v>0.47499999999999998</c:v>
                </c:pt>
                <c:pt idx="1181">
                  <c:v>0.5</c:v>
                </c:pt>
                <c:pt idx="1182">
                  <c:v>0.51900000000000002</c:v>
                </c:pt>
                <c:pt idx="1183">
                  <c:v>0.50800000000000001</c:v>
                </c:pt>
                <c:pt idx="1184">
                  <c:v>0.63900000000000001</c:v>
                </c:pt>
                <c:pt idx="1185">
                  <c:v>0.51900000000000002</c:v>
                </c:pt>
                <c:pt idx="1186">
                  <c:v>0.5</c:v>
                </c:pt>
                <c:pt idx="1187">
                  <c:v>0.51100000000000001</c:v>
                </c:pt>
                <c:pt idx="1188">
                  <c:v>0.50800000000000001</c:v>
                </c:pt>
                <c:pt idx="1189">
                  <c:v>0.61199999999999999</c:v>
                </c:pt>
                <c:pt idx="1190">
                  <c:v>0.60299999999999998</c:v>
                </c:pt>
                <c:pt idx="1191">
                  <c:v>0.50700000000000001</c:v>
                </c:pt>
                <c:pt idx="1192">
                  <c:v>0.504</c:v>
                </c:pt>
                <c:pt idx="1193">
                  <c:v>0.55200000000000005</c:v>
                </c:pt>
                <c:pt idx="1194">
                  <c:v>0.56699999999999995</c:v>
                </c:pt>
                <c:pt idx="1195">
                  <c:v>0.60399999999999998</c:v>
                </c:pt>
                <c:pt idx="1196">
                  <c:v>0.47499999999999998</c:v>
                </c:pt>
                <c:pt idx="1197">
                  <c:v>0.495</c:v>
                </c:pt>
                <c:pt idx="1198">
                  <c:v>0.53100000000000003</c:v>
                </c:pt>
                <c:pt idx="1199">
                  <c:v>0.5</c:v>
                </c:pt>
                <c:pt idx="1200">
                  <c:v>0.6</c:v>
                </c:pt>
                <c:pt idx="1201">
                  <c:v>0.57999999999999996</c:v>
                </c:pt>
                <c:pt idx="1202">
                  <c:v>0.504</c:v>
                </c:pt>
                <c:pt idx="1203">
                  <c:v>0.53600000000000003</c:v>
                </c:pt>
                <c:pt idx="1204">
                  <c:v>0.52800000000000002</c:v>
                </c:pt>
                <c:pt idx="1205">
                  <c:v>0.57199999999999995</c:v>
                </c:pt>
                <c:pt idx="1206">
                  <c:v>0.57199999999999995</c:v>
                </c:pt>
                <c:pt idx="1207">
                  <c:v>0.52700000000000002</c:v>
                </c:pt>
                <c:pt idx="1208">
                  <c:v>0.53500000000000003</c:v>
                </c:pt>
                <c:pt idx="1209">
                  <c:v>0.53600000000000003</c:v>
                </c:pt>
                <c:pt idx="1210">
                  <c:v>0.52400000000000002</c:v>
                </c:pt>
                <c:pt idx="1211">
                  <c:v>0.69899999999999995</c:v>
                </c:pt>
                <c:pt idx="1212">
                  <c:v>0.50700000000000001</c:v>
                </c:pt>
                <c:pt idx="1213">
                  <c:v>0.55200000000000005</c:v>
                </c:pt>
                <c:pt idx="1214">
                  <c:v>0.54800000000000004</c:v>
                </c:pt>
                <c:pt idx="1215">
                  <c:v>0.93200000000000005</c:v>
                </c:pt>
                <c:pt idx="1216">
                  <c:v>0.71599999999999997</c:v>
                </c:pt>
                <c:pt idx="1217">
                  <c:v>0.46700000000000003</c:v>
                </c:pt>
                <c:pt idx="1218">
                  <c:v>0.46</c:v>
                </c:pt>
                <c:pt idx="1219">
                  <c:v>0.495</c:v>
                </c:pt>
                <c:pt idx="1220">
                  <c:v>0.53500000000000003</c:v>
                </c:pt>
                <c:pt idx="1221">
                  <c:v>0.59599999999999997</c:v>
                </c:pt>
                <c:pt idx="1222">
                  <c:v>0.63100000000000001</c:v>
                </c:pt>
                <c:pt idx="1223">
                  <c:v>0.53100000000000003</c:v>
                </c:pt>
                <c:pt idx="1224">
                  <c:v>0.51600000000000001</c:v>
                </c:pt>
                <c:pt idx="1225">
                  <c:v>0.53900000000000003</c:v>
                </c:pt>
                <c:pt idx="1226">
                  <c:v>0.54300000000000004</c:v>
                </c:pt>
                <c:pt idx="1227">
                  <c:v>0.67100000000000004</c:v>
                </c:pt>
                <c:pt idx="1228">
                  <c:v>0.55200000000000005</c:v>
                </c:pt>
                <c:pt idx="1229">
                  <c:v>0.54800000000000004</c:v>
                </c:pt>
                <c:pt idx="1230">
                  <c:v>0.56399999999999995</c:v>
                </c:pt>
                <c:pt idx="1231">
                  <c:v>0.504</c:v>
                </c:pt>
                <c:pt idx="1232">
                  <c:v>0.54800000000000004</c:v>
                </c:pt>
                <c:pt idx="1233">
                  <c:v>0.65900000000000003</c:v>
                </c:pt>
                <c:pt idx="1234">
                  <c:v>0.52800000000000002</c:v>
                </c:pt>
                <c:pt idx="1235">
                  <c:v>0.49199999999999999</c:v>
                </c:pt>
                <c:pt idx="1236">
                  <c:v>0.5</c:v>
                </c:pt>
                <c:pt idx="1237">
                  <c:v>0.50800000000000001</c:v>
                </c:pt>
                <c:pt idx="1238">
                  <c:v>0.55500000000000005</c:v>
                </c:pt>
                <c:pt idx="1239">
                  <c:v>0.68300000000000005</c:v>
                </c:pt>
                <c:pt idx="1240">
                  <c:v>0.57999999999999996</c:v>
                </c:pt>
                <c:pt idx="1241">
                  <c:v>0.51100000000000001</c:v>
                </c:pt>
                <c:pt idx="1242">
                  <c:v>0.55200000000000005</c:v>
                </c:pt>
                <c:pt idx="1243">
                  <c:v>0.51900000000000002</c:v>
                </c:pt>
                <c:pt idx="1244">
                  <c:v>0.54</c:v>
                </c:pt>
                <c:pt idx="1245">
                  <c:v>0.64800000000000002</c:v>
                </c:pt>
                <c:pt idx="1246">
                  <c:v>0.58299999999999996</c:v>
                </c:pt>
                <c:pt idx="1247">
                  <c:v>0.50800000000000001</c:v>
                </c:pt>
                <c:pt idx="1248">
                  <c:v>0.495</c:v>
                </c:pt>
                <c:pt idx="1249">
                  <c:v>0.50700000000000001</c:v>
                </c:pt>
                <c:pt idx="1250">
                  <c:v>0.56399999999999995</c:v>
                </c:pt>
                <c:pt idx="1251">
                  <c:v>0.68300000000000005</c:v>
                </c:pt>
                <c:pt idx="1252">
                  <c:v>0.6</c:v>
                </c:pt>
                <c:pt idx="1253">
                  <c:v>0.54800000000000004</c:v>
                </c:pt>
                <c:pt idx="1254">
                  <c:v>0.54300000000000004</c:v>
                </c:pt>
                <c:pt idx="1255">
                  <c:v>0.53900000000000003</c:v>
                </c:pt>
                <c:pt idx="1256">
                  <c:v>0.52700000000000002</c:v>
                </c:pt>
                <c:pt idx="1257">
                  <c:v>0.72699999999999998</c:v>
                </c:pt>
                <c:pt idx="1258">
                  <c:v>0.51100000000000001</c:v>
                </c:pt>
                <c:pt idx="1259">
                  <c:v>0.52400000000000002</c:v>
                </c:pt>
                <c:pt idx="1260">
                  <c:v>0.56399999999999995</c:v>
                </c:pt>
                <c:pt idx="1261">
                  <c:v>0.50700000000000001</c:v>
                </c:pt>
                <c:pt idx="1262">
                  <c:v>0.69599999999999995</c:v>
                </c:pt>
                <c:pt idx="1263">
                  <c:v>0.627</c:v>
                </c:pt>
                <c:pt idx="1264">
                  <c:v>0.57499999999999996</c:v>
                </c:pt>
                <c:pt idx="1265">
                  <c:v>0.52800000000000002</c:v>
                </c:pt>
                <c:pt idx="1266">
                  <c:v>0.51100000000000001</c:v>
                </c:pt>
                <c:pt idx="1267">
                  <c:v>0.55500000000000005</c:v>
                </c:pt>
                <c:pt idx="1268">
                  <c:v>0.74399999999999999</c:v>
                </c:pt>
                <c:pt idx="1269">
                  <c:v>0.50700000000000001</c:v>
                </c:pt>
                <c:pt idx="1270">
                  <c:v>0.54800000000000004</c:v>
                </c:pt>
                <c:pt idx="1271">
                  <c:v>0.52800000000000002</c:v>
                </c:pt>
                <c:pt idx="1272">
                  <c:v>0.57999999999999996</c:v>
                </c:pt>
                <c:pt idx="1273">
                  <c:v>0.71599999999999997</c:v>
                </c:pt>
                <c:pt idx="1274">
                  <c:v>0.6</c:v>
                </c:pt>
                <c:pt idx="1275">
                  <c:v>0.56000000000000005</c:v>
                </c:pt>
                <c:pt idx="1276">
                  <c:v>0.55200000000000005</c:v>
                </c:pt>
                <c:pt idx="1277">
                  <c:v>0.54300000000000004</c:v>
                </c:pt>
                <c:pt idx="1278">
                  <c:v>0.54300000000000004</c:v>
                </c:pt>
                <c:pt idx="1279">
                  <c:v>0.70399999999999996</c:v>
                </c:pt>
                <c:pt idx="1280">
                  <c:v>0.59599999999999997</c:v>
                </c:pt>
                <c:pt idx="1281">
                  <c:v>0.54800000000000004</c:v>
                </c:pt>
                <c:pt idx="1282">
                  <c:v>0.58399999999999996</c:v>
                </c:pt>
                <c:pt idx="1283">
                  <c:v>0.54800000000000004</c:v>
                </c:pt>
                <c:pt idx="1284">
                  <c:v>0.73499999999999999</c:v>
                </c:pt>
                <c:pt idx="1285">
                  <c:v>0.54300000000000004</c:v>
                </c:pt>
                <c:pt idx="1286">
                  <c:v>0.58399999999999996</c:v>
                </c:pt>
                <c:pt idx="1287">
                  <c:v>0.57599999999999996</c:v>
                </c:pt>
                <c:pt idx="1288">
                  <c:v>0.56699999999999995</c:v>
                </c:pt>
                <c:pt idx="1289">
                  <c:v>0.68300000000000005</c:v>
                </c:pt>
                <c:pt idx="1290">
                  <c:v>0.63600000000000001</c:v>
                </c:pt>
                <c:pt idx="1291">
                  <c:v>0.6</c:v>
                </c:pt>
                <c:pt idx="1292">
                  <c:v>0.58299999999999996</c:v>
                </c:pt>
                <c:pt idx="1293">
                  <c:v>0.56699999999999995</c:v>
                </c:pt>
                <c:pt idx="1294">
                  <c:v>0.68</c:v>
                </c:pt>
                <c:pt idx="1295">
                  <c:v>0.58399999999999996</c:v>
                </c:pt>
                <c:pt idx="1296">
                  <c:v>0.57999999999999996</c:v>
                </c:pt>
                <c:pt idx="1297">
                  <c:v>0.56699999999999995</c:v>
                </c:pt>
                <c:pt idx="1298">
                  <c:v>0.55600000000000005</c:v>
                </c:pt>
                <c:pt idx="1299">
                  <c:v>0.67200000000000004</c:v>
                </c:pt>
                <c:pt idx="1300">
                  <c:v>0.624</c:v>
                </c:pt>
                <c:pt idx="1301">
                  <c:v>0.54800000000000004</c:v>
                </c:pt>
                <c:pt idx="1302">
                  <c:v>0.54800000000000004</c:v>
                </c:pt>
                <c:pt idx="1303">
                  <c:v>0.57199999999999995</c:v>
                </c:pt>
                <c:pt idx="1304">
                  <c:v>0.78300000000000003</c:v>
                </c:pt>
                <c:pt idx="1305">
                  <c:v>0.57999999999999996</c:v>
                </c:pt>
                <c:pt idx="1306">
                  <c:v>0.56699999999999995</c:v>
                </c:pt>
                <c:pt idx="1307">
                  <c:v>0.59599999999999997</c:v>
                </c:pt>
                <c:pt idx="1308">
                  <c:v>0.76800000000000002</c:v>
                </c:pt>
                <c:pt idx="1309">
                  <c:v>0.56699999999999995</c:v>
                </c:pt>
                <c:pt idx="1310">
                  <c:v>0.56299999999999994</c:v>
                </c:pt>
                <c:pt idx="1311">
                  <c:v>0.55500000000000005</c:v>
                </c:pt>
                <c:pt idx="1312">
                  <c:v>0.755</c:v>
                </c:pt>
                <c:pt idx="1313">
                  <c:v>0.624</c:v>
                </c:pt>
                <c:pt idx="1314">
                  <c:v>0.55500000000000005</c:v>
                </c:pt>
                <c:pt idx="1315">
                  <c:v>0.57499999999999996</c:v>
                </c:pt>
                <c:pt idx="1316">
                  <c:v>0.55200000000000005</c:v>
                </c:pt>
                <c:pt idx="1317">
                  <c:v>0.66300000000000003</c:v>
                </c:pt>
                <c:pt idx="1318">
                  <c:v>0.7</c:v>
                </c:pt>
                <c:pt idx="1319">
                  <c:v>0.57199999999999995</c:v>
                </c:pt>
                <c:pt idx="1320">
                  <c:v>0.58699999999999997</c:v>
                </c:pt>
                <c:pt idx="1321">
                  <c:v>0.56299999999999994</c:v>
                </c:pt>
                <c:pt idx="1322">
                  <c:v>0.60299999999999998</c:v>
                </c:pt>
                <c:pt idx="1323">
                  <c:v>0.79100000000000004</c:v>
                </c:pt>
                <c:pt idx="1324">
                  <c:v>0.55600000000000005</c:v>
                </c:pt>
                <c:pt idx="1325">
                  <c:v>0.61099999999999999</c:v>
                </c:pt>
                <c:pt idx="1326">
                  <c:v>0.60799999999999998</c:v>
                </c:pt>
                <c:pt idx="1327">
                  <c:v>0.65600000000000003</c:v>
                </c:pt>
                <c:pt idx="1328">
                  <c:v>0.74</c:v>
                </c:pt>
                <c:pt idx="1329">
                  <c:v>0.56699999999999995</c:v>
                </c:pt>
                <c:pt idx="1330">
                  <c:v>0.6</c:v>
                </c:pt>
                <c:pt idx="1331">
                  <c:v>0.61499999999999999</c:v>
                </c:pt>
                <c:pt idx="1332">
                  <c:v>0.60399999999999998</c:v>
                </c:pt>
                <c:pt idx="1333">
                  <c:v>0.79200000000000004</c:v>
                </c:pt>
                <c:pt idx="1334">
                  <c:v>0.59899999999999998</c:v>
                </c:pt>
                <c:pt idx="1335">
                  <c:v>0.56299999999999994</c:v>
                </c:pt>
                <c:pt idx="1336">
                  <c:v>0.60799999999999998</c:v>
                </c:pt>
                <c:pt idx="1337">
                  <c:v>0.69599999999999995</c:v>
                </c:pt>
                <c:pt idx="1338">
                  <c:v>0.63500000000000001</c:v>
                </c:pt>
                <c:pt idx="1339">
                  <c:v>0.59899999999999998</c:v>
                </c:pt>
                <c:pt idx="1340">
                  <c:v>0.57599999999999996</c:v>
                </c:pt>
                <c:pt idx="1341">
                  <c:v>0.60399999999999998</c:v>
                </c:pt>
                <c:pt idx="1342">
                  <c:v>0.73199999999999998</c:v>
                </c:pt>
                <c:pt idx="1343">
                  <c:v>0.64400000000000002</c:v>
                </c:pt>
                <c:pt idx="1344">
                  <c:v>0.58699999999999997</c:v>
                </c:pt>
                <c:pt idx="1345">
                  <c:v>0.57199999999999995</c:v>
                </c:pt>
                <c:pt idx="1346">
                  <c:v>0.60299999999999998</c:v>
                </c:pt>
                <c:pt idx="1347">
                  <c:v>0.63900000000000001</c:v>
                </c:pt>
                <c:pt idx="1348">
                  <c:v>0.7</c:v>
                </c:pt>
                <c:pt idx="1349">
                  <c:v>0.6</c:v>
                </c:pt>
                <c:pt idx="1350">
                  <c:v>0.56699999999999995</c:v>
                </c:pt>
                <c:pt idx="1351">
                  <c:v>0.628</c:v>
                </c:pt>
                <c:pt idx="1352">
                  <c:v>0.62</c:v>
                </c:pt>
                <c:pt idx="1353">
                  <c:v>0.79600000000000004</c:v>
                </c:pt>
                <c:pt idx="1354">
                  <c:v>0.60799999999999998</c:v>
                </c:pt>
                <c:pt idx="1355">
                  <c:v>0.59099999999999997</c:v>
                </c:pt>
                <c:pt idx="1356">
                  <c:v>0.63500000000000001</c:v>
                </c:pt>
                <c:pt idx="1357">
                  <c:v>0.65900000000000003</c:v>
                </c:pt>
                <c:pt idx="1358">
                  <c:v>0.70799999999999996</c:v>
                </c:pt>
                <c:pt idx="1359">
                  <c:v>0.61499999999999999</c:v>
                </c:pt>
                <c:pt idx="1360">
                  <c:v>0.63200000000000001</c:v>
                </c:pt>
                <c:pt idx="1361">
                  <c:v>0.63500000000000001</c:v>
                </c:pt>
                <c:pt idx="1362">
                  <c:v>0.77500000000000002</c:v>
                </c:pt>
                <c:pt idx="1363">
                  <c:v>0.61499999999999999</c:v>
                </c:pt>
                <c:pt idx="1364">
                  <c:v>0.63900000000000001</c:v>
                </c:pt>
                <c:pt idx="1365">
                  <c:v>0.63900000000000001</c:v>
                </c:pt>
                <c:pt idx="1366">
                  <c:v>0.77900000000000003</c:v>
                </c:pt>
                <c:pt idx="1367">
                  <c:v>0.624</c:v>
                </c:pt>
                <c:pt idx="1368">
                  <c:v>0.61499999999999999</c:v>
                </c:pt>
                <c:pt idx="1369">
                  <c:v>0.63100000000000001</c:v>
                </c:pt>
                <c:pt idx="1370">
                  <c:v>0.624</c:v>
                </c:pt>
                <c:pt idx="1371">
                  <c:v>0.82299999999999995</c:v>
                </c:pt>
                <c:pt idx="1372">
                  <c:v>0.61899999999999999</c:v>
                </c:pt>
                <c:pt idx="1373">
                  <c:v>0.60299999999999998</c:v>
                </c:pt>
                <c:pt idx="1374">
                  <c:v>0.63200000000000001</c:v>
                </c:pt>
                <c:pt idx="1375">
                  <c:v>0.81499999999999995</c:v>
                </c:pt>
                <c:pt idx="1376">
                  <c:v>0.55600000000000005</c:v>
                </c:pt>
                <c:pt idx="1377">
                  <c:v>0.627</c:v>
                </c:pt>
                <c:pt idx="1378">
                  <c:v>0.56699999999999995</c:v>
                </c:pt>
                <c:pt idx="1379">
                  <c:v>0.63200000000000001</c:v>
                </c:pt>
                <c:pt idx="1380">
                  <c:v>0.84</c:v>
                </c:pt>
                <c:pt idx="1381">
                  <c:v>0.63100000000000001</c:v>
                </c:pt>
                <c:pt idx="1382">
                  <c:v>0.61499999999999999</c:v>
                </c:pt>
                <c:pt idx="1383">
                  <c:v>0.64400000000000002</c:v>
                </c:pt>
                <c:pt idx="1384">
                  <c:v>0.752</c:v>
                </c:pt>
                <c:pt idx="1385">
                  <c:v>0.61499999999999999</c:v>
                </c:pt>
                <c:pt idx="1386">
                  <c:v>0.63500000000000001</c:v>
                </c:pt>
                <c:pt idx="1387">
                  <c:v>0.628</c:v>
                </c:pt>
                <c:pt idx="1388">
                  <c:v>0.72</c:v>
                </c:pt>
                <c:pt idx="1389">
                  <c:v>0.78300000000000003</c:v>
                </c:pt>
                <c:pt idx="1390">
                  <c:v>0.59599999999999997</c:v>
                </c:pt>
                <c:pt idx="1391">
                  <c:v>0.63900000000000001</c:v>
                </c:pt>
                <c:pt idx="1392">
                  <c:v>0.627</c:v>
                </c:pt>
                <c:pt idx="1393">
                  <c:v>0.74</c:v>
                </c:pt>
                <c:pt idx="1394">
                  <c:v>0.70299999999999996</c:v>
                </c:pt>
                <c:pt idx="1395">
                  <c:v>0.63900000000000001</c:v>
                </c:pt>
                <c:pt idx="1396">
                  <c:v>0.66800000000000004</c:v>
                </c:pt>
                <c:pt idx="1397">
                  <c:v>0.70299999999999996</c:v>
                </c:pt>
                <c:pt idx="1398">
                  <c:v>0.78</c:v>
                </c:pt>
                <c:pt idx="1399">
                  <c:v>0.56000000000000005</c:v>
                </c:pt>
                <c:pt idx="1400">
                  <c:v>0.65600000000000003</c:v>
                </c:pt>
                <c:pt idx="1401">
                  <c:v>0.627</c:v>
                </c:pt>
                <c:pt idx="1402">
                  <c:v>0.61099999999999999</c:v>
                </c:pt>
                <c:pt idx="1403">
                  <c:v>0.83099999999999996</c:v>
                </c:pt>
                <c:pt idx="1404">
                  <c:v>0.62</c:v>
                </c:pt>
                <c:pt idx="1405">
                  <c:v>0.65500000000000003</c:v>
                </c:pt>
                <c:pt idx="1406">
                  <c:v>0.64300000000000002</c:v>
                </c:pt>
                <c:pt idx="1407">
                  <c:v>0.77200000000000002</c:v>
                </c:pt>
                <c:pt idx="1408">
                  <c:v>0.68700000000000006</c:v>
                </c:pt>
                <c:pt idx="1409">
                  <c:v>0.66</c:v>
                </c:pt>
                <c:pt idx="1410">
                  <c:v>0.65600000000000003</c:v>
                </c:pt>
                <c:pt idx="1411">
                  <c:v>0.67500000000000004</c:v>
                </c:pt>
                <c:pt idx="1412">
                  <c:v>0.74299999999999999</c:v>
                </c:pt>
                <c:pt idx="1413">
                  <c:v>0.61199999999999999</c:v>
                </c:pt>
                <c:pt idx="1414">
                  <c:v>0.67900000000000005</c:v>
                </c:pt>
                <c:pt idx="1415">
                  <c:v>0.67600000000000005</c:v>
                </c:pt>
                <c:pt idx="1416">
                  <c:v>0.58399999999999996</c:v>
                </c:pt>
                <c:pt idx="1417">
                  <c:v>0.78300000000000003</c:v>
                </c:pt>
                <c:pt idx="1418">
                  <c:v>0.66800000000000004</c:v>
                </c:pt>
                <c:pt idx="1419">
                  <c:v>0.67600000000000005</c:v>
                </c:pt>
                <c:pt idx="1420">
                  <c:v>0.65900000000000003</c:v>
                </c:pt>
                <c:pt idx="1421">
                  <c:v>0.67500000000000004</c:v>
                </c:pt>
                <c:pt idx="1422">
                  <c:v>0.81599999999999995</c:v>
                </c:pt>
                <c:pt idx="1423">
                  <c:v>0.67100000000000004</c:v>
                </c:pt>
                <c:pt idx="1424">
                  <c:v>0.67500000000000004</c:v>
                </c:pt>
                <c:pt idx="1425">
                  <c:v>0.76400000000000001</c:v>
                </c:pt>
                <c:pt idx="1426">
                  <c:v>0.752</c:v>
                </c:pt>
                <c:pt idx="1427">
                  <c:v>0.67200000000000004</c:v>
                </c:pt>
                <c:pt idx="1428">
                  <c:v>0.628</c:v>
                </c:pt>
                <c:pt idx="1429">
                  <c:v>0.72399999999999998</c:v>
                </c:pt>
                <c:pt idx="1430">
                  <c:v>0.72299999999999998</c:v>
                </c:pt>
                <c:pt idx="1431">
                  <c:v>0.63200000000000001</c:v>
                </c:pt>
                <c:pt idx="1432">
                  <c:v>0.62</c:v>
                </c:pt>
                <c:pt idx="1433">
                  <c:v>0.67900000000000005</c:v>
                </c:pt>
                <c:pt idx="1434">
                  <c:v>0.72299999999999998</c:v>
                </c:pt>
                <c:pt idx="1435">
                  <c:v>0.85499999999999998</c:v>
                </c:pt>
                <c:pt idx="1436">
                  <c:v>0.66400000000000003</c:v>
                </c:pt>
                <c:pt idx="1437">
                  <c:v>0.67600000000000005</c:v>
                </c:pt>
                <c:pt idx="1438">
                  <c:v>0.64800000000000002</c:v>
                </c:pt>
                <c:pt idx="1439">
                  <c:v>0.77200000000000002</c:v>
                </c:pt>
                <c:pt idx="1440">
                  <c:v>0.71099999999999997</c:v>
                </c:pt>
                <c:pt idx="1441">
                  <c:v>0.64800000000000002</c:v>
                </c:pt>
                <c:pt idx="1442">
                  <c:v>0.67500000000000004</c:v>
                </c:pt>
                <c:pt idx="1443">
                  <c:v>0.64700000000000002</c:v>
                </c:pt>
                <c:pt idx="1444">
                  <c:v>0.88700000000000001</c:v>
                </c:pt>
                <c:pt idx="1445">
                  <c:v>0.63900000000000001</c:v>
                </c:pt>
                <c:pt idx="1446">
                  <c:v>0.65600000000000003</c:v>
                </c:pt>
                <c:pt idx="1447">
                  <c:v>0.66800000000000004</c:v>
                </c:pt>
                <c:pt idx="1448">
                  <c:v>0.78400000000000003</c:v>
                </c:pt>
                <c:pt idx="1449">
                  <c:v>0.70699999999999996</c:v>
                </c:pt>
                <c:pt idx="1450">
                  <c:v>0.65900000000000003</c:v>
                </c:pt>
                <c:pt idx="1451">
                  <c:v>0.63200000000000001</c:v>
                </c:pt>
                <c:pt idx="1452">
                  <c:v>0.76400000000000001</c:v>
                </c:pt>
                <c:pt idx="1453">
                  <c:v>0.76800000000000002</c:v>
                </c:pt>
                <c:pt idx="1454">
                  <c:v>0.65100000000000002</c:v>
                </c:pt>
                <c:pt idx="1455">
                  <c:v>0.71099999999999997</c:v>
                </c:pt>
                <c:pt idx="1456">
                  <c:v>0.68700000000000006</c:v>
                </c:pt>
                <c:pt idx="1457">
                  <c:v>1.292</c:v>
                </c:pt>
                <c:pt idx="1458">
                  <c:v>0.751</c:v>
                </c:pt>
                <c:pt idx="1459">
                  <c:v>0.6</c:v>
                </c:pt>
                <c:pt idx="1460">
                  <c:v>0.68400000000000005</c:v>
                </c:pt>
                <c:pt idx="1461">
                  <c:v>0.65200000000000002</c:v>
                </c:pt>
                <c:pt idx="1462">
                  <c:v>0.90800000000000003</c:v>
                </c:pt>
                <c:pt idx="1463">
                  <c:v>0.65600000000000003</c:v>
                </c:pt>
                <c:pt idx="1464">
                  <c:v>0.68700000000000006</c:v>
                </c:pt>
                <c:pt idx="1465">
                  <c:v>0.66</c:v>
                </c:pt>
                <c:pt idx="1466">
                  <c:v>0.79900000000000004</c:v>
                </c:pt>
                <c:pt idx="1467">
                  <c:v>0.62</c:v>
                </c:pt>
                <c:pt idx="1468">
                  <c:v>0.67500000000000004</c:v>
                </c:pt>
                <c:pt idx="1469">
                  <c:v>0.71099999999999997</c:v>
                </c:pt>
                <c:pt idx="1470">
                  <c:v>0.74399999999999999</c:v>
                </c:pt>
                <c:pt idx="1471">
                  <c:v>0.86</c:v>
                </c:pt>
                <c:pt idx="1472">
                  <c:v>0.628</c:v>
                </c:pt>
                <c:pt idx="1473">
                  <c:v>0.69499999999999995</c:v>
                </c:pt>
                <c:pt idx="1474">
                  <c:v>0.69599999999999995</c:v>
                </c:pt>
                <c:pt idx="1475">
                  <c:v>0.81599999999999995</c:v>
                </c:pt>
                <c:pt idx="1476">
                  <c:v>0.65500000000000003</c:v>
                </c:pt>
                <c:pt idx="1477">
                  <c:v>0.7</c:v>
                </c:pt>
                <c:pt idx="1478">
                  <c:v>0.71199999999999997</c:v>
                </c:pt>
                <c:pt idx="1479">
                  <c:v>0.81499999999999995</c:v>
                </c:pt>
                <c:pt idx="1480">
                  <c:v>0.79900000000000004</c:v>
                </c:pt>
                <c:pt idx="1481">
                  <c:v>0.67100000000000004</c:v>
                </c:pt>
                <c:pt idx="1482">
                  <c:v>0.64700000000000002</c:v>
                </c:pt>
                <c:pt idx="1483">
                  <c:v>0.66800000000000004</c:v>
                </c:pt>
                <c:pt idx="1484">
                  <c:v>0.79200000000000004</c:v>
                </c:pt>
                <c:pt idx="1485">
                  <c:v>0.72399999999999998</c:v>
                </c:pt>
                <c:pt idx="1486">
                  <c:v>0.69199999999999995</c:v>
                </c:pt>
                <c:pt idx="1487">
                  <c:v>0.80700000000000005</c:v>
                </c:pt>
                <c:pt idx="1488">
                  <c:v>0.747</c:v>
                </c:pt>
                <c:pt idx="1489">
                  <c:v>0.95499999999999996</c:v>
                </c:pt>
                <c:pt idx="1490">
                  <c:v>0.8</c:v>
                </c:pt>
                <c:pt idx="1491">
                  <c:v>0.80700000000000005</c:v>
                </c:pt>
                <c:pt idx="1492">
                  <c:v>0.80400000000000005</c:v>
                </c:pt>
                <c:pt idx="1493">
                  <c:v>0.747</c:v>
                </c:pt>
                <c:pt idx="1494">
                  <c:v>1.0629999999999999</c:v>
                </c:pt>
                <c:pt idx="1495">
                  <c:v>0.75900000000000001</c:v>
                </c:pt>
                <c:pt idx="1496">
                  <c:v>0.84299999999999997</c:v>
                </c:pt>
                <c:pt idx="1497">
                  <c:v>0.82399999999999995</c:v>
                </c:pt>
                <c:pt idx="1498">
                  <c:v>0.92700000000000005</c:v>
                </c:pt>
                <c:pt idx="1499">
                  <c:v>0.90300000000000002</c:v>
                </c:pt>
                <c:pt idx="1500">
                  <c:v>0.75900000000000001</c:v>
                </c:pt>
                <c:pt idx="1501">
                  <c:v>0.81599999999999995</c:v>
                </c:pt>
                <c:pt idx="1502">
                  <c:v>0.83599999999999997</c:v>
                </c:pt>
                <c:pt idx="1503">
                  <c:v>1.0389999999999999</c:v>
                </c:pt>
                <c:pt idx="1504">
                  <c:v>0.79600000000000004</c:v>
                </c:pt>
                <c:pt idx="1505">
                  <c:v>0.80400000000000005</c:v>
                </c:pt>
                <c:pt idx="1506">
                  <c:v>0.79200000000000004</c:v>
                </c:pt>
                <c:pt idx="1507">
                  <c:v>0.92300000000000004</c:v>
                </c:pt>
                <c:pt idx="1508">
                  <c:v>0.78800000000000003</c:v>
                </c:pt>
                <c:pt idx="1509">
                  <c:v>0.83599999999999997</c:v>
                </c:pt>
                <c:pt idx="1510">
                  <c:v>0.92400000000000004</c:v>
                </c:pt>
                <c:pt idx="1511">
                  <c:v>0.89500000000000002</c:v>
                </c:pt>
                <c:pt idx="1512">
                  <c:v>0.74299999999999999</c:v>
                </c:pt>
                <c:pt idx="1513">
                  <c:v>0.79900000000000004</c:v>
                </c:pt>
                <c:pt idx="1514">
                  <c:v>0.79100000000000004</c:v>
                </c:pt>
                <c:pt idx="1515">
                  <c:v>0.79500000000000004</c:v>
                </c:pt>
                <c:pt idx="1516">
                  <c:v>1.0309999999999999</c:v>
                </c:pt>
                <c:pt idx="1517">
                  <c:v>0.80300000000000005</c:v>
                </c:pt>
                <c:pt idx="1518">
                  <c:v>0.80700000000000005</c:v>
                </c:pt>
                <c:pt idx="1519">
                  <c:v>0.82</c:v>
                </c:pt>
                <c:pt idx="1520">
                  <c:v>0.97499999999999998</c:v>
                </c:pt>
                <c:pt idx="1521">
                  <c:v>0.91600000000000004</c:v>
                </c:pt>
                <c:pt idx="1522">
                  <c:v>0.77500000000000002</c:v>
                </c:pt>
                <c:pt idx="1523">
                  <c:v>0.77500000000000002</c:v>
                </c:pt>
                <c:pt idx="1524">
                  <c:v>0.83099999999999996</c:v>
                </c:pt>
                <c:pt idx="1525">
                  <c:v>1.056</c:v>
                </c:pt>
                <c:pt idx="1526">
                  <c:v>0.82</c:v>
                </c:pt>
                <c:pt idx="1527">
                  <c:v>0.86</c:v>
                </c:pt>
                <c:pt idx="1528">
                  <c:v>0.78</c:v>
                </c:pt>
                <c:pt idx="1529">
                  <c:v>0.82699999999999996</c:v>
                </c:pt>
                <c:pt idx="1530">
                  <c:v>0.96699999999999997</c:v>
                </c:pt>
                <c:pt idx="1531">
                  <c:v>0.79200000000000004</c:v>
                </c:pt>
                <c:pt idx="1532">
                  <c:v>0.83599999999999997</c:v>
                </c:pt>
                <c:pt idx="1533">
                  <c:v>0.79900000000000004</c:v>
                </c:pt>
                <c:pt idx="1534">
                  <c:v>1.044</c:v>
                </c:pt>
                <c:pt idx="1535">
                  <c:v>0.8</c:v>
                </c:pt>
                <c:pt idx="1536">
                  <c:v>0.84299999999999997</c:v>
                </c:pt>
                <c:pt idx="1537">
                  <c:v>0.82799999999999996</c:v>
                </c:pt>
                <c:pt idx="1538">
                  <c:v>0.77600000000000002</c:v>
                </c:pt>
                <c:pt idx="1539">
                  <c:v>1.079</c:v>
                </c:pt>
                <c:pt idx="1540">
                  <c:v>0.76400000000000001</c:v>
                </c:pt>
                <c:pt idx="1541">
                  <c:v>0.80700000000000005</c:v>
                </c:pt>
                <c:pt idx="1542">
                  <c:v>0.80300000000000005</c:v>
                </c:pt>
                <c:pt idx="1543">
                  <c:v>0.78800000000000003</c:v>
                </c:pt>
                <c:pt idx="1544">
                  <c:v>1.083</c:v>
                </c:pt>
                <c:pt idx="1545">
                  <c:v>0.79900000000000004</c:v>
                </c:pt>
                <c:pt idx="1546">
                  <c:v>0.85899999999999999</c:v>
                </c:pt>
                <c:pt idx="1547">
                  <c:v>0.79200000000000004</c:v>
                </c:pt>
                <c:pt idx="1548">
                  <c:v>0.79600000000000004</c:v>
                </c:pt>
                <c:pt idx="1549">
                  <c:v>1.1319999999999999</c:v>
                </c:pt>
                <c:pt idx="1550">
                  <c:v>0.84699999999999998</c:v>
                </c:pt>
                <c:pt idx="1551">
                  <c:v>0.88400000000000001</c:v>
                </c:pt>
                <c:pt idx="1552">
                  <c:v>0.79900000000000004</c:v>
                </c:pt>
                <c:pt idx="1553">
                  <c:v>1.048</c:v>
                </c:pt>
                <c:pt idx="1554">
                  <c:v>0.82299999999999995</c:v>
                </c:pt>
                <c:pt idx="1555">
                  <c:v>0.84699999999999998</c:v>
                </c:pt>
                <c:pt idx="1556">
                  <c:v>0.84</c:v>
                </c:pt>
                <c:pt idx="1557">
                  <c:v>0.79900000000000004</c:v>
                </c:pt>
                <c:pt idx="1558">
                  <c:v>1.028</c:v>
                </c:pt>
                <c:pt idx="1559">
                  <c:v>0.74</c:v>
                </c:pt>
                <c:pt idx="1560">
                  <c:v>0.79900000000000004</c:v>
                </c:pt>
                <c:pt idx="1561">
                  <c:v>0.83599999999999997</c:v>
                </c:pt>
                <c:pt idx="1562">
                  <c:v>0.79600000000000004</c:v>
                </c:pt>
                <c:pt idx="1563">
                  <c:v>1.1080000000000001</c:v>
                </c:pt>
                <c:pt idx="1564">
                  <c:v>0.82299999999999995</c:v>
                </c:pt>
                <c:pt idx="1565">
                  <c:v>0.80700000000000005</c:v>
                </c:pt>
                <c:pt idx="1566">
                  <c:v>0.85499999999999998</c:v>
                </c:pt>
                <c:pt idx="1567">
                  <c:v>1.0629999999999999</c:v>
                </c:pt>
                <c:pt idx="1568">
                  <c:v>0.79600000000000004</c:v>
                </c:pt>
                <c:pt idx="1569">
                  <c:v>0.83599999999999997</c:v>
                </c:pt>
                <c:pt idx="1570">
                  <c:v>0.86299999999999999</c:v>
                </c:pt>
                <c:pt idx="1571">
                  <c:v>1.056</c:v>
                </c:pt>
                <c:pt idx="1572">
                  <c:v>0.74</c:v>
                </c:pt>
                <c:pt idx="1573">
                  <c:v>0.84699999999999998</c:v>
                </c:pt>
                <c:pt idx="1574">
                  <c:v>0.85499999999999998</c:v>
                </c:pt>
                <c:pt idx="1575">
                  <c:v>0.85199999999999998</c:v>
                </c:pt>
                <c:pt idx="1576">
                  <c:v>1.0029999999999999</c:v>
                </c:pt>
                <c:pt idx="1577">
                  <c:v>0.86399999999999999</c:v>
                </c:pt>
                <c:pt idx="1578">
                  <c:v>0.84699999999999998</c:v>
                </c:pt>
                <c:pt idx="1579">
                  <c:v>0.80700000000000005</c:v>
                </c:pt>
                <c:pt idx="1580">
                  <c:v>1.0069999999999999</c:v>
                </c:pt>
                <c:pt idx="1581">
                  <c:v>0.81599999999999995</c:v>
                </c:pt>
                <c:pt idx="1582">
                  <c:v>0.86699999999999999</c:v>
                </c:pt>
                <c:pt idx="1583">
                  <c:v>0.872</c:v>
                </c:pt>
                <c:pt idx="1584">
                  <c:v>1.056</c:v>
                </c:pt>
                <c:pt idx="1585">
                  <c:v>0.752</c:v>
                </c:pt>
                <c:pt idx="1586">
                  <c:v>0.80400000000000005</c:v>
                </c:pt>
                <c:pt idx="1587">
                  <c:v>0.88700000000000001</c:v>
                </c:pt>
                <c:pt idx="1588">
                  <c:v>0.83099999999999996</c:v>
                </c:pt>
                <c:pt idx="1589">
                  <c:v>1.0640000000000001</c:v>
                </c:pt>
                <c:pt idx="1590">
                  <c:v>0.85099999999999998</c:v>
                </c:pt>
                <c:pt idx="1591">
                  <c:v>0.89900000000000002</c:v>
                </c:pt>
                <c:pt idx="1592">
                  <c:v>0.82699999999999996</c:v>
                </c:pt>
                <c:pt idx="1593">
                  <c:v>0.95099999999999996</c:v>
                </c:pt>
                <c:pt idx="1594">
                  <c:v>0.81899999999999995</c:v>
                </c:pt>
                <c:pt idx="1595">
                  <c:v>0.81599999999999995</c:v>
                </c:pt>
                <c:pt idx="1596">
                  <c:v>0.872</c:v>
                </c:pt>
                <c:pt idx="1597">
                  <c:v>1.056</c:v>
                </c:pt>
                <c:pt idx="1598">
                  <c:v>0.92300000000000004</c:v>
                </c:pt>
                <c:pt idx="1599">
                  <c:v>0.82699999999999996</c:v>
                </c:pt>
                <c:pt idx="1600">
                  <c:v>0.85599999999999998</c:v>
                </c:pt>
                <c:pt idx="1601">
                  <c:v>0.81899999999999995</c:v>
                </c:pt>
                <c:pt idx="1602">
                  <c:v>1.048</c:v>
                </c:pt>
                <c:pt idx="1603">
                  <c:v>0.88400000000000001</c:v>
                </c:pt>
                <c:pt idx="1604">
                  <c:v>0.90300000000000002</c:v>
                </c:pt>
                <c:pt idx="1605">
                  <c:v>0.83599999999999997</c:v>
                </c:pt>
                <c:pt idx="1606">
                  <c:v>1.052</c:v>
                </c:pt>
                <c:pt idx="1607">
                  <c:v>0.91200000000000003</c:v>
                </c:pt>
                <c:pt idx="1608">
                  <c:v>0.86299999999999999</c:v>
                </c:pt>
                <c:pt idx="1609">
                  <c:v>0.90800000000000003</c:v>
                </c:pt>
                <c:pt idx="1610">
                  <c:v>0.93200000000000005</c:v>
                </c:pt>
                <c:pt idx="1611">
                  <c:v>0.97499999999999998</c:v>
                </c:pt>
                <c:pt idx="1612">
                  <c:v>0.81899999999999995</c:v>
                </c:pt>
                <c:pt idx="1613">
                  <c:v>0.90300000000000002</c:v>
                </c:pt>
                <c:pt idx="1614">
                  <c:v>0.89500000000000002</c:v>
                </c:pt>
                <c:pt idx="1615">
                  <c:v>0.84399999999999997</c:v>
                </c:pt>
                <c:pt idx="1616">
                  <c:v>1.0880000000000001</c:v>
                </c:pt>
                <c:pt idx="1617">
                  <c:v>0.92700000000000005</c:v>
                </c:pt>
                <c:pt idx="1618">
                  <c:v>0.875</c:v>
                </c:pt>
                <c:pt idx="1619">
                  <c:v>1.5</c:v>
                </c:pt>
                <c:pt idx="1620">
                  <c:v>1.127</c:v>
                </c:pt>
                <c:pt idx="1621">
                  <c:v>0.81599999999999995</c:v>
                </c:pt>
                <c:pt idx="1622">
                  <c:v>0.84699999999999998</c:v>
                </c:pt>
                <c:pt idx="1623">
                  <c:v>0.9</c:v>
                </c:pt>
                <c:pt idx="1624">
                  <c:v>1.071</c:v>
                </c:pt>
                <c:pt idx="1625">
                  <c:v>0.89200000000000002</c:v>
                </c:pt>
                <c:pt idx="1626">
                  <c:v>0.89500000000000002</c:v>
                </c:pt>
                <c:pt idx="1627">
                  <c:v>0.84699999999999998</c:v>
                </c:pt>
                <c:pt idx="1628">
                  <c:v>0.96</c:v>
                </c:pt>
                <c:pt idx="1629">
                  <c:v>1.08</c:v>
                </c:pt>
                <c:pt idx="1630">
                  <c:v>0.83599999999999997</c:v>
                </c:pt>
                <c:pt idx="1631">
                  <c:v>0.871</c:v>
                </c:pt>
                <c:pt idx="1632">
                  <c:v>0.90800000000000003</c:v>
                </c:pt>
                <c:pt idx="1633">
                  <c:v>1.0640000000000001</c:v>
                </c:pt>
                <c:pt idx="1634">
                  <c:v>0.89200000000000002</c:v>
                </c:pt>
                <c:pt idx="1635">
                  <c:v>0.86399999999999999</c:v>
                </c:pt>
                <c:pt idx="1636">
                  <c:v>0.91500000000000004</c:v>
                </c:pt>
                <c:pt idx="1637">
                  <c:v>0.90700000000000003</c:v>
                </c:pt>
                <c:pt idx="1638">
                  <c:v>1.071</c:v>
                </c:pt>
                <c:pt idx="1639">
                  <c:v>0.84399999999999997</c:v>
                </c:pt>
                <c:pt idx="1640">
                  <c:v>0.96</c:v>
                </c:pt>
                <c:pt idx="1641">
                  <c:v>0.86399999999999999</c:v>
                </c:pt>
                <c:pt idx="1642">
                  <c:v>1.1439999999999999</c:v>
                </c:pt>
                <c:pt idx="1643">
                  <c:v>0.88400000000000001</c:v>
                </c:pt>
                <c:pt idx="1644">
                  <c:v>0.88400000000000001</c:v>
                </c:pt>
                <c:pt idx="1645">
                  <c:v>1.008</c:v>
                </c:pt>
                <c:pt idx="1646">
                  <c:v>1.0309999999999999</c:v>
                </c:pt>
                <c:pt idx="1647">
                  <c:v>0.85899999999999999</c:v>
                </c:pt>
                <c:pt idx="1648">
                  <c:v>0.82399999999999995</c:v>
                </c:pt>
                <c:pt idx="1649">
                  <c:v>0.91900000000000004</c:v>
                </c:pt>
                <c:pt idx="1650">
                  <c:v>1.079</c:v>
                </c:pt>
                <c:pt idx="1651">
                  <c:v>0.98</c:v>
                </c:pt>
                <c:pt idx="1652">
                  <c:v>0.84399999999999997</c:v>
                </c:pt>
                <c:pt idx="1653">
                  <c:v>0.91500000000000004</c:v>
                </c:pt>
                <c:pt idx="1654">
                  <c:v>0.86299999999999999</c:v>
                </c:pt>
                <c:pt idx="1655">
                  <c:v>1.179</c:v>
                </c:pt>
                <c:pt idx="1656">
                  <c:v>0.91100000000000003</c:v>
                </c:pt>
                <c:pt idx="1657">
                  <c:v>0.94299999999999995</c:v>
                </c:pt>
                <c:pt idx="1658">
                  <c:v>0.95099999999999996</c:v>
                </c:pt>
                <c:pt idx="1659">
                  <c:v>1.147</c:v>
                </c:pt>
                <c:pt idx="1660">
                  <c:v>0.94799999999999995</c:v>
                </c:pt>
                <c:pt idx="1661">
                  <c:v>0.89500000000000002</c:v>
                </c:pt>
                <c:pt idx="1662">
                  <c:v>0.94</c:v>
                </c:pt>
                <c:pt idx="1663">
                  <c:v>1.1479999999999999</c:v>
                </c:pt>
                <c:pt idx="1664">
                  <c:v>0.89200000000000002</c:v>
                </c:pt>
                <c:pt idx="1665">
                  <c:v>0.88700000000000001</c:v>
                </c:pt>
                <c:pt idx="1666">
                  <c:v>1.0589999999999999</c:v>
                </c:pt>
                <c:pt idx="1667">
                  <c:v>1.0189999999999999</c:v>
                </c:pt>
                <c:pt idx="1668">
                  <c:v>0.91900000000000004</c:v>
                </c:pt>
                <c:pt idx="1669">
                  <c:v>0.92300000000000004</c:v>
                </c:pt>
                <c:pt idx="1670">
                  <c:v>0.96299999999999997</c:v>
                </c:pt>
                <c:pt idx="1671">
                  <c:v>1.1200000000000001</c:v>
                </c:pt>
                <c:pt idx="1672">
                  <c:v>0.86399999999999999</c:v>
                </c:pt>
                <c:pt idx="1673">
                  <c:v>0.97499999999999998</c:v>
                </c:pt>
                <c:pt idx="1674">
                  <c:v>0.93200000000000005</c:v>
                </c:pt>
                <c:pt idx="1675">
                  <c:v>1.091</c:v>
                </c:pt>
                <c:pt idx="1676">
                  <c:v>0.92800000000000005</c:v>
                </c:pt>
                <c:pt idx="1677">
                  <c:v>0.94299999999999995</c:v>
                </c:pt>
                <c:pt idx="1678">
                  <c:v>1.0589999999999999</c:v>
                </c:pt>
                <c:pt idx="1679">
                  <c:v>1.02</c:v>
                </c:pt>
                <c:pt idx="1680">
                  <c:v>0.85899999999999999</c:v>
                </c:pt>
                <c:pt idx="1681">
                  <c:v>0.98</c:v>
                </c:pt>
                <c:pt idx="1682">
                  <c:v>0.996</c:v>
                </c:pt>
                <c:pt idx="1683">
                  <c:v>0.996</c:v>
                </c:pt>
                <c:pt idx="1684">
                  <c:v>0.97599999999999998</c:v>
                </c:pt>
                <c:pt idx="1685">
                  <c:v>0.96799999999999997</c:v>
                </c:pt>
                <c:pt idx="1686">
                  <c:v>1.016</c:v>
                </c:pt>
                <c:pt idx="1687">
                  <c:v>1.0189999999999999</c:v>
                </c:pt>
                <c:pt idx="1688">
                  <c:v>0.89500000000000002</c:v>
                </c:pt>
                <c:pt idx="1689">
                  <c:v>0.96</c:v>
                </c:pt>
                <c:pt idx="1690">
                  <c:v>1.004</c:v>
                </c:pt>
                <c:pt idx="1691">
                  <c:v>1.0109999999999999</c:v>
                </c:pt>
                <c:pt idx="1692">
                  <c:v>0.96399999999999997</c:v>
                </c:pt>
                <c:pt idx="1693">
                  <c:v>0.96799999999999997</c:v>
                </c:pt>
                <c:pt idx="1694">
                  <c:v>1.155</c:v>
                </c:pt>
                <c:pt idx="1695">
                  <c:v>1.0189999999999999</c:v>
                </c:pt>
                <c:pt idx="1696">
                  <c:v>0.96699999999999997</c:v>
                </c:pt>
                <c:pt idx="1697">
                  <c:v>0.96399999999999997</c:v>
                </c:pt>
                <c:pt idx="1698">
                  <c:v>1.1080000000000001</c:v>
                </c:pt>
                <c:pt idx="1699">
                  <c:v>0.94699999999999995</c:v>
                </c:pt>
                <c:pt idx="1700">
                  <c:v>0.98</c:v>
                </c:pt>
                <c:pt idx="1701">
                  <c:v>1.016</c:v>
                </c:pt>
                <c:pt idx="1702">
                  <c:v>1.171</c:v>
                </c:pt>
                <c:pt idx="1703">
                  <c:v>0.84399999999999997</c:v>
                </c:pt>
                <c:pt idx="1704">
                  <c:v>0.88</c:v>
                </c:pt>
                <c:pt idx="1705">
                  <c:v>0.98799999999999999</c:v>
                </c:pt>
                <c:pt idx="1706">
                  <c:v>1.2</c:v>
                </c:pt>
                <c:pt idx="1707">
                  <c:v>0.93200000000000005</c:v>
                </c:pt>
                <c:pt idx="1708">
                  <c:v>0.98</c:v>
                </c:pt>
                <c:pt idx="1709">
                  <c:v>1.044</c:v>
                </c:pt>
                <c:pt idx="1710">
                  <c:v>1.044</c:v>
                </c:pt>
                <c:pt idx="1711">
                  <c:v>0.879</c:v>
                </c:pt>
                <c:pt idx="1712">
                  <c:v>0.86799999999999999</c:v>
                </c:pt>
                <c:pt idx="1713">
                  <c:v>0.92700000000000005</c:v>
                </c:pt>
                <c:pt idx="1714">
                  <c:v>1.107</c:v>
                </c:pt>
                <c:pt idx="1715">
                  <c:v>0.93200000000000005</c:v>
                </c:pt>
                <c:pt idx="1716">
                  <c:v>0.92700000000000005</c:v>
                </c:pt>
                <c:pt idx="1717">
                  <c:v>0.98799999999999999</c:v>
                </c:pt>
                <c:pt idx="1718">
                  <c:v>1.155</c:v>
                </c:pt>
                <c:pt idx="1719">
                  <c:v>1.0189999999999999</c:v>
                </c:pt>
                <c:pt idx="1720">
                  <c:v>0.96299999999999997</c:v>
                </c:pt>
                <c:pt idx="1721">
                  <c:v>1.016</c:v>
                </c:pt>
                <c:pt idx="1722">
                  <c:v>1.18</c:v>
                </c:pt>
                <c:pt idx="1723">
                  <c:v>0.91200000000000003</c:v>
                </c:pt>
                <c:pt idx="1724">
                  <c:v>0.98</c:v>
                </c:pt>
                <c:pt idx="1725">
                  <c:v>1.004</c:v>
                </c:pt>
                <c:pt idx="1726">
                  <c:v>1.127</c:v>
                </c:pt>
                <c:pt idx="1727">
                  <c:v>0.97099999999999997</c:v>
                </c:pt>
                <c:pt idx="1728">
                  <c:v>0.90300000000000002</c:v>
                </c:pt>
                <c:pt idx="1729">
                  <c:v>1.028</c:v>
                </c:pt>
                <c:pt idx="1730">
                  <c:v>1.1919999999999999</c:v>
                </c:pt>
                <c:pt idx="1731">
                  <c:v>0.92</c:v>
                </c:pt>
                <c:pt idx="1732">
                  <c:v>1.024</c:v>
                </c:pt>
                <c:pt idx="1733">
                  <c:v>0.98699999999999999</c:v>
                </c:pt>
                <c:pt idx="1734">
                  <c:v>1.224</c:v>
                </c:pt>
                <c:pt idx="1735">
                  <c:v>0.93600000000000005</c:v>
                </c:pt>
                <c:pt idx="1736">
                  <c:v>0.92300000000000004</c:v>
                </c:pt>
                <c:pt idx="1737">
                  <c:v>0.93200000000000005</c:v>
                </c:pt>
                <c:pt idx="1738">
                  <c:v>1.1719999999999999</c:v>
                </c:pt>
                <c:pt idx="1739">
                  <c:v>0.92700000000000005</c:v>
                </c:pt>
                <c:pt idx="1740">
                  <c:v>0.96299999999999997</c:v>
                </c:pt>
                <c:pt idx="1741">
                  <c:v>1.008</c:v>
                </c:pt>
                <c:pt idx="1742">
                  <c:v>1.1719999999999999</c:v>
                </c:pt>
                <c:pt idx="1743">
                  <c:v>0.94299999999999995</c:v>
                </c:pt>
                <c:pt idx="1744">
                  <c:v>1.008</c:v>
                </c:pt>
                <c:pt idx="1745">
                  <c:v>1.0309999999999999</c:v>
                </c:pt>
                <c:pt idx="1746">
                  <c:v>1.1240000000000001</c:v>
                </c:pt>
                <c:pt idx="1747">
                  <c:v>0.89600000000000002</c:v>
                </c:pt>
                <c:pt idx="1748">
                  <c:v>1.036</c:v>
                </c:pt>
                <c:pt idx="1749">
                  <c:v>1.0760000000000001</c:v>
                </c:pt>
                <c:pt idx="1750">
                  <c:v>1.147</c:v>
                </c:pt>
                <c:pt idx="1751">
                  <c:v>0.92300000000000004</c:v>
                </c:pt>
                <c:pt idx="1752">
                  <c:v>0.98</c:v>
                </c:pt>
                <c:pt idx="1753">
                  <c:v>0.98</c:v>
                </c:pt>
                <c:pt idx="1754">
                  <c:v>1.0669999999999999</c:v>
                </c:pt>
                <c:pt idx="1755">
                  <c:v>0.872</c:v>
                </c:pt>
                <c:pt idx="1756">
                  <c:v>1.4079999999999999</c:v>
                </c:pt>
                <c:pt idx="1757">
                  <c:v>1.0589999999999999</c:v>
                </c:pt>
                <c:pt idx="1758">
                  <c:v>0.81200000000000006</c:v>
                </c:pt>
                <c:pt idx="1759">
                  <c:v>0.80400000000000005</c:v>
                </c:pt>
                <c:pt idx="1760">
                  <c:v>0.92800000000000005</c:v>
                </c:pt>
                <c:pt idx="1761">
                  <c:v>0.97599999999999998</c:v>
                </c:pt>
                <c:pt idx="1762">
                  <c:v>0.86699999999999999</c:v>
                </c:pt>
                <c:pt idx="1763">
                  <c:v>0.85899999999999999</c:v>
                </c:pt>
                <c:pt idx="1764">
                  <c:v>1.147</c:v>
                </c:pt>
                <c:pt idx="1765">
                  <c:v>0.75600000000000001</c:v>
                </c:pt>
                <c:pt idx="1766">
                  <c:v>0.81599999999999995</c:v>
                </c:pt>
                <c:pt idx="1767">
                  <c:v>0.90800000000000003</c:v>
                </c:pt>
                <c:pt idx="1768">
                  <c:v>1.06</c:v>
                </c:pt>
                <c:pt idx="1769">
                  <c:v>0.83899999999999997</c:v>
                </c:pt>
                <c:pt idx="1770">
                  <c:v>0.875</c:v>
                </c:pt>
                <c:pt idx="1771">
                  <c:v>0.85099999999999998</c:v>
                </c:pt>
                <c:pt idx="1772">
                  <c:v>1.0760000000000001</c:v>
                </c:pt>
                <c:pt idx="1773">
                  <c:v>0.89500000000000002</c:v>
                </c:pt>
                <c:pt idx="1774">
                  <c:v>0.86399999999999999</c:v>
                </c:pt>
                <c:pt idx="1775">
                  <c:v>0.98799999999999999</c:v>
                </c:pt>
                <c:pt idx="1776">
                  <c:v>1.115</c:v>
                </c:pt>
                <c:pt idx="1777">
                  <c:v>0.97499999999999998</c:v>
                </c:pt>
                <c:pt idx="1778">
                  <c:v>1.0589999999999999</c:v>
                </c:pt>
                <c:pt idx="1779">
                  <c:v>0.88</c:v>
                </c:pt>
                <c:pt idx="1780">
                  <c:v>1.3069999999999999</c:v>
                </c:pt>
                <c:pt idx="1781">
                  <c:v>1</c:v>
                </c:pt>
                <c:pt idx="1782">
                  <c:v>1.0029999999999999</c:v>
                </c:pt>
                <c:pt idx="1783">
                  <c:v>1.236</c:v>
                </c:pt>
                <c:pt idx="1784">
                  <c:v>1.0429999999999999</c:v>
                </c:pt>
                <c:pt idx="1785">
                  <c:v>1.0349999999999999</c:v>
                </c:pt>
                <c:pt idx="1786">
                  <c:v>1.036</c:v>
                </c:pt>
                <c:pt idx="1787">
                  <c:v>1.256</c:v>
                </c:pt>
                <c:pt idx="1788">
                  <c:v>0.98699999999999999</c:v>
                </c:pt>
                <c:pt idx="1789">
                  <c:v>1.048</c:v>
                </c:pt>
                <c:pt idx="1790">
                  <c:v>1.1919999999999999</c:v>
                </c:pt>
                <c:pt idx="1791">
                  <c:v>1.0720000000000001</c:v>
                </c:pt>
                <c:pt idx="1792">
                  <c:v>1</c:v>
                </c:pt>
                <c:pt idx="1793">
                  <c:v>1.083</c:v>
                </c:pt>
                <c:pt idx="1794">
                  <c:v>1.175</c:v>
                </c:pt>
                <c:pt idx="1795">
                  <c:v>1.079</c:v>
                </c:pt>
                <c:pt idx="1796">
                  <c:v>1.0309999999999999</c:v>
                </c:pt>
                <c:pt idx="1797">
                  <c:v>1.0229999999999999</c:v>
                </c:pt>
                <c:pt idx="1798">
                  <c:v>1.18</c:v>
                </c:pt>
                <c:pt idx="1799">
                  <c:v>0.94299999999999995</c:v>
                </c:pt>
                <c:pt idx="1800">
                  <c:v>1.0029999999999999</c:v>
                </c:pt>
                <c:pt idx="1801">
                  <c:v>1.0589999999999999</c:v>
                </c:pt>
                <c:pt idx="1802">
                  <c:v>1.2150000000000001</c:v>
                </c:pt>
                <c:pt idx="1803">
                  <c:v>0.94399999999999995</c:v>
                </c:pt>
                <c:pt idx="1804">
                  <c:v>0.99099999999999999</c:v>
                </c:pt>
                <c:pt idx="1805">
                  <c:v>1.0640000000000001</c:v>
                </c:pt>
                <c:pt idx="1806">
                  <c:v>1.1599999999999999</c:v>
                </c:pt>
                <c:pt idx="1807">
                  <c:v>1.1439999999999999</c:v>
                </c:pt>
                <c:pt idx="1808">
                  <c:v>0.93200000000000005</c:v>
                </c:pt>
                <c:pt idx="1809">
                  <c:v>0.99099999999999999</c:v>
                </c:pt>
                <c:pt idx="1810">
                  <c:v>0.96399999999999997</c:v>
                </c:pt>
                <c:pt idx="1811">
                  <c:v>1.375</c:v>
                </c:pt>
                <c:pt idx="1812">
                  <c:v>0.98299999999999998</c:v>
                </c:pt>
                <c:pt idx="1813">
                  <c:v>0.97499999999999998</c:v>
                </c:pt>
                <c:pt idx="1814">
                  <c:v>1.024</c:v>
                </c:pt>
                <c:pt idx="1815">
                  <c:v>1.2310000000000001</c:v>
                </c:pt>
                <c:pt idx="1816">
                  <c:v>1.048</c:v>
                </c:pt>
                <c:pt idx="1817">
                  <c:v>1.048</c:v>
                </c:pt>
                <c:pt idx="1818">
                  <c:v>1.1870000000000001</c:v>
                </c:pt>
                <c:pt idx="1819">
                  <c:v>0.96299999999999997</c:v>
                </c:pt>
                <c:pt idx="1820">
                  <c:v>0.96799999999999997</c:v>
                </c:pt>
                <c:pt idx="1821">
                  <c:v>1.1679999999999999</c:v>
                </c:pt>
                <c:pt idx="1822">
                  <c:v>1.1990000000000001</c:v>
                </c:pt>
                <c:pt idx="1823">
                  <c:v>1.056</c:v>
                </c:pt>
                <c:pt idx="1824">
                  <c:v>1.0960000000000001</c:v>
                </c:pt>
                <c:pt idx="1825">
                  <c:v>1.248</c:v>
                </c:pt>
                <c:pt idx="1826">
                  <c:v>1.016</c:v>
                </c:pt>
                <c:pt idx="1827">
                  <c:v>0.98699999999999999</c:v>
                </c:pt>
                <c:pt idx="1828">
                  <c:v>1.1950000000000001</c:v>
                </c:pt>
                <c:pt idx="1829">
                  <c:v>1.1679999999999999</c:v>
                </c:pt>
                <c:pt idx="1830">
                  <c:v>1.0189999999999999</c:v>
                </c:pt>
                <c:pt idx="1831">
                  <c:v>1.0760000000000001</c:v>
                </c:pt>
                <c:pt idx="1832">
                  <c:v>1.2110000000000001</c:v>
                </c:pt>
                <c:pt idx="1833">
                  <c:v>1.079</c:v>
                </c:pt>
                <c:pt idx="1834">
                  <c:v>1.0109999999999999</c:v>
                </c:pt>
                <c:pt idx="1835">
                  <c:v>1.0840000000000001</c:v>
                </c:pt>
                <c:pt idx="1836">
                  <c:v>1.171</c:v>
                </c:pt>
                <c:pt idx="1837">
                  <c:v>1.079</c:v>
                </c:pt>
                <c:pt idx="1838">
                  <c:v>1.0189999999999999</c:v>
                </c:pt>
                <c:pt idx="1839">
                  <c:v>1.016</c:v>
                </c:pt>
                <c:pt idx="1840">
                  <c:v>1.135</c:v>
                </c:pt>
                <c:pt idx="1841">
                  <c:v>1.2070000000000001</c:v>
                </c:pt>
                <c:pt idx="1842">
                  <c:v>1.008</c:v>
                </c:pt>
                <c:pt idx="1843">
                  <c:v>1.087</c:v>
                </c:pt>
                <c:pt idx="1844">
                  <c:v>1.0760000000000001</c:v>
                </c:pt>
                <c:pt idx="1845">
                  <c:v>1.2589999999999999</c:v>
                </c:pt>
                <c:pt idx="1846">
                  <c:v>1.0189999999999999</c:v>
                </c:pt>
                <c:pt idx="1847">
                  <c:v>1.099</c:v>
                </c:pt>
                <c:pt idx="1848">
                  <c:v>1.208</c:v>
                </c:pt>
                <c:pt idx="1849">
                  <c:v>1.0429999999999999</c:v>
                </c:pt>
                <c:pt idx="1850">
                  <c:v>1.0509999999999999</c:v>
                </c:pt>
                <c:pt idx="1851">
                  <c:v>1.107</c:v>
                </c:pt>
                <c:pt idx="1852">
                  <c:v>1.2909999999999999</c:v>
                </c:pt>
                <c:pt idx="1853">
                  <c:v>1.048</c:v>
                </c:pt>
                <c:pt idx="1854">
                  <c:v>1.0389999999999999</c:v>
                </c:pt>
                <c:pt idx="1855">
                  <c:v>1.036</c:v>
                </c:pt>
                <c:pt idx="1856">
                  <c:v>1.2230000000000001</c:v>
                </c:pt>
                <c:pt idx="1857">
                  <c:v>1.028</c:v>
                </c:pt>
                <c:pt idx="1858">
                  <c:v>1.1120000000000001</c:v>
                </c:pt>
                <c:pt idx="1859">
                  <c:v>1.3069999999999999</c:v>
                </c:pt>
                <c:pt idx="1860">
                  <c:v>1</c:v>
                </c:pt>
                <c:pt idx="1861">
                  <c:v>1.0720000000000001</c:v>
                </c:pt>
                <c:pt idx="1862">
                  <c:v>1.0720000000000001</c:v>
                </c:pt>
                <c:pt idx="1863">
                  <c:v>1.2549999999999999</c:v>
                </c:pt>
                <c:pt idx="1864">
                  <c:v>1.0189999999999999</c:v>
                </c:pt>
                <c:pt idx="1865">
                  <c:v>1.135</c:v>
                </c:pt>
                <c:pt idx="1866">
                  <c:v>1.323</c:v>
                </c:pt>
                <c:pt idx="1867">
                  <c:v>1.1080000000000001</c:v>
                </c:pt>
                <c:pt idx="1868">
                  <c:v>1</c:v>
                </c:pt>
                <c:pt idx="1869">
                  <c:v>1.0589999999999999</c:v>
                </c:pt>
                <c:pt idx="1870">
                  <c:v>1.296</c:v>
                </c:pt>
                <c:pt idx="1871">
                  <c:v>0.92300000000000004</c:v>
                </c:pt>
                <c:pt idx="1872">
                  <c:v>1.127</c:v>
                </c:pt>
                <c:pt idx="1873">
                  <c:v>1.1830000000000001</c:v>
                </c:pt>
                <c:pt idx="1874">
                  <c:v>1.0720000000000001</c:v>
                </c:pt>
                <c:pt idx="1875">
                  <c:v>1.0589999999999999</c:v>
                </c:pt>
                <c:pt idx="1876">
                  <c:v>1.1319999999999999</c:v>
                </c:pt>
                <c:pt idx="1877">
                  <c:v>1.18</c:v>
                </c:pt>
                <c:pt idx="1878">
                  <c:v>1.079</c:v>
                </c:pt>
                <c:pt idx="1879">
                  <c:v>0.98299999999999998</c:v>
                </c:pt>
                <c:pt idx="1880">
                  <c:v>1.119</c:v>
                </c:pt>
                <c:pt idx="1881">
                  <c:v>1.248</c:v>
                </c:pt>
                <c:pt idx="1882">
                  <c:v>1.1319999999999999</c:v>
                </c:pt>
                <c:pt idx="1883">
                  <c:v>1.127</c:v>
                </c:pt>
                <c:pt idx="1884">
                  <c:v>1.111</c:v>
                </c:pt>
                <c:pt idx="1885">
                  <c:v>1.244</c:v>
                </c:pt>
                <c:pt idx="1886">
                  <c:v>0.96799999999999997</c:v>
                </c:pt>
                <c:pt idx="1887">
                  <c:v>1.056</c:v>
                </c:pt>
                <c:pt idx="1888">
                  <c:v>1.0880000000000001</c:v>
                </c:pt>
                <c:pt idx="1889">
                  <c:v>1.3069999999999999</c:v>
                </c:pt>
                <c:pt idx="1890">
                  <c:v>1.107</c:v>
                </c:pt>
                <c:pt idx="1891">
                  <c:v>1.1120000000000001</c:v>
                </c:pt>
                <c:pt idx="1892">
                  <c:v>1.3120000000000001</c:v>
                </c:pt>
                <c:pt idx="1893">
                  <c:v>1.004</c:v>
                </c:pt>
                <c:pt idx="1894">
                  <c:v>1.0149999999999999</c:v>
                </c:pt>
                <c:pt idx="1895">
                  <c:v>1.08</c:v>
                </c:pt>
                <c:pt idx="1896">
                  <c:v>1.2989999999999999</c:v>
                </c:pt>
                <c:pt idx="1897">
                  <c:v>1.099</c:v>
                </c:pt>
                <c:pt idx="1898">
                  <c:v>1.048</c:v>
                </c:pt>
                <c:pt idx="1899">
                  <c:v>1.3069999999999999</c:v>
                </c:pt>
                <c:pt idx="1900">
                  <c:v>1.087</c:v>
                </c:pt>
                <c:pt idx="1901">
                  <c:v>1.2110000000000001</c:v>
                </c:pt>
                <c:pt idx="1902">
                  <c:v>1.2789999999999999</c:v>
                </c:pt>
                <c:pt idx="1903">
                  <c:v>1.036</c:v>
                </c:pt>
                <c:pt idx="1904">
                  <c:v>1.0389999999999999</c:v>
                </c:pt>
                <c:pt idx="1905">
                  <c:v>1.367</c:v>
                </c:pt>
                <c:pt idx="1906">
                  <c:v>0.97199999999999998</c:v>
                </c:pt>
                <c:pt idx="1907">
                  <c:v>1.115</c:v>
                </c:pt>
                <c:pt idx="1908">
                  <c:v>1.0840000000000001</c:v>
                </c:pt>
                <c:pt idx="1909">
                  <c:v>1.339</c:v>
                </c:pt>
                <c:pt idx="1910">
                  <c:v>1.083</c:v>
                </c:pt>
                <c:pt idx="1911">
                  <c:v>1.1279999999999999</c:v>
                </c:pt>
                <c:pt idx="1912">
                  <c:v>1.2989999999999999</c:v>
                </c:pt>
                <c:pt idx="1913">
                  <c:v>1.091</c:v>
                </c:pt>
                <c:pt idx="1914">
                  <c:v>1.123</c:v>
                </c:pt>
                <c:pt idx="1915">
                  <c:v>1.0669999999999999</c:v>
                </c:pt>
                <c:pt idx="1916">
                  <c:v>1.256</c:v>
                </c:pt>
                <c:pt idx="1917">
                  <c:v>1.0389999999999999</c:v>
                </c:pt>
                <c:pt idx="1918">
                  <c:v>1.1599999999999999</c:v>
                </c:pt>
                <c:pt idx="1919">
                  <c:v>1.788</c:v>
                </c:pt>
                <c:pt idx="1920">
                  <c:v>1.3360000000000001</c:v>
                </c:pt>
                <c:pt idx="1921">
                  <c:v>1.0069999999999999</c:v>
                </c:pt>
                <c:pt idx="1922">
                  <c:v>1.155</c:v>
                </c:pt>
                <c:pt idx="1923">
                  <c:v>1.3109999999999999</c:v>
                </c:pt>
                <c:pt idx="1924">
                  <c:v>1.0589999999999999</c:v>
                </c:pt>
                <c:pt idx="1925">
                  <c:v>1.1120000000000001</c:v>
                </c:pt>
                <c:pt idx="1926">
                  <c:v>1.3440000000000001</c:v>
                </c:pt>
                <c:pt idx="1927">
                  <c:v>1.0920000000000001</c:v>
                </c:pt>
                <c:pt idx="1928">
                  <c:v>1.1080000000000001</c:v>
                </c:pt>
                <c:pt idx="1929">
                  <c:v>1.2989999999999999</c:v>
                </c:pt>
                <c:pt idx="1930">
                  <c:v>1.0309999999999999</c:v>
                </c:pt>
                <c:pt idx="1931">
                  <c:v>1.135</c:v>
                </c:pt>
                <c:pt idx="1932">
                  <c:v>1.012</c:v>
                </c:pt>
                <c:pt idx="1933">
                  <c:v>1.448</c:v>
                </c:pt>
                <c:pt idx="1934">
                  <c:v>1.139</c:v>
                </c:pt>
                <c:pt idx="1935">
                  <c:v>1.099</c:v>
                </c:pt>
                <c:pt idx="1936">
                  <c:v>1.3360000000000001</c:v>
                </c:pt>
                <c:pt idx="1937">
                  <c:v>1.091</c:v>
                </c:pt>
                <c:pt idx="1938">
                  <c:v>1.0349999999999999</c:v>
                </c:pt>
                <c:pt idx="1939">
                  <c:v>1.1919999999999999</c:v>
                </c:pt>
                <c:pt idx="1940">
                  <c:v>1.115</c:v>
                </c:pt>
                <c:pt idx="1941">
                  <c:v>1.071</c:v>
                </c:pt>
                <c:pt idx="1942">
                  <c:v>1.1439999999999999</c:v>
                </c:pt>
                <c:pt idx="1943">
                  <c:v>1.331</c:v>
                </c:pt>
                <c:pt idx="1944">
                  <c:v>0.996</c:v>
                </c:pt>
                <c:pt idx="1945">
                  <c:v>1.115</c:v>
                </c:pt>
                <c:pt idx="1946">
                  <c:v>1.0920000000000001</c:v>
                </c:pt>
                <c:pt idx="1947">
                  <c:v>1.3360000000000001</c:v>
                </c:pt>
                <c:pt idx="1948">
                  <c:v>0.99099999999999999</c:v>
                </c:pt>
                <c:pt idx="1949">
                  <c:v>1.1439999999999999</c:v>
                </c:pt>
                <c:pt idx="1950">
                  <c:v>1.1519999999999999</c:v>
                </c:pt>
                <c:pt idx="1951">
                  <c:v>1.4670000000000001</c:v>
                </c:pt>
                <c:pt idx="1952">
                  <c:v>1.06</c:v>
                </c:pt>
                <c:pt idx="1953">
                  <c:v>1.0840000000000001</c:v>
                </c:pt>
                <c:pt idx="1954">
                  <c:v>1.248</c:v>
                </c:pt>
                <c:pt idx="1955">
                  <c:v>1.1439999999999999</c:v>
                </c:pt>
                <c:pt idx="1956">
                  <c:v>1.147</c:v>
                </c:pt>
                <c:pt idx="1957">
                  <c:v>1.1439999999999999</c:v>
                </c:pt>
                <c:pt idx="1958">
                  <c:v>1.3360000000000001</c:v>
                </c:pt>
                <c:pt idx="1959">
                  <c:v>1.0720000000000001</c:v>
                </c:pt>
                <c:pt idx="1960">
                  <c:v>1.099</c:v>
                </c:pt>
                <c:pt idx="1961">
                  <c:v>1.284</c:v>
                </c:pt>
                <c:pt idx="1962">
                  <c:v>1.1000000000000001</c:v>
                </c:pt>
                <c:pt idx="1963">
                  <c:v>1.1519999999999999</c:v>
                </c:pt>
                <c:pt idx="1964">
                  <c:v>1.256</c:v>
                </c:pt>
                <c:pt idx="1965">
                  <c:v>1.4359999999999999</c:v>
                </c:pt>
                <c:pt idx="1966">
                  <c:v>1.099</c:v>
                </c:pt>
                <c:pt idx="1967">
                  <c:v>1.147</c:v>
                </c:pt>
                <c:pt idx="1968">
                  <c:v>1.323</c:v>
                </c:pt>
                <c:pt idx="1969">
                  <c:v>1.0389999999999999</c:v>
                </c:pt>
                <c:pt idx="1970">
                  <c:v>1.1439999999999999</c:v>
                </c:pt>
                <c:pt idx="1971">
                  <c:v>1.2629999999999999</c:v>
                </c:pt>
                <c:pt idx="1972">
                  <c:v>1.268</c:v>
                </c:pt>
                <c:pt idx="1973">
                  <c:v>1.135</c:v>
                </c:pt>
                <c:pt idx="1974">
                  <c:v>1.2829999999999999</c:v>
                </c:pt>
                <c:pt idx="1975">
                  <c:v>1.3839999999999999</c:v>
                </c:pt>
                <c:pt idx="1976">
                  <c:v>1.1000000000000001</c:v>
                </c:pt>
                <c:pt idx="1977">
                  <c:v>1.0029999999999999</c:v>
                </c:pt>
                <c:pt idx="1978">
                  <c:v>1.1479999999999999</c:v>
                </c:pt>
                <c:pt idx="1979">
                  <c:v>0.995</c:v>
                </c:pt>
                <c:pt idx="1980">
                  <c:v>0.96699999999999997</c:v>
                </c:pt>
                <c:pt idx="1981">
                  <c:v>0.97599999999999998</c:v>
                </c:pt>
                <c:pt idx="1982">
                  <c:v>1.1719999999999999</c:v>
                </c:pt>
                <c:pt idx="1983">
                  <c:v>1.008</c:v>
                </c:pt>
                <c:pt idx="1984">
                  <c:v>1.0109999999999999</c:v>
                </c:pt>
                <c:pt idx="1985">
                  <c:v>1.2</c:v>
                </c:pt>
                <c:pt idx="1986">
                  <c:v>0.97599999999999998</c:v>
                </c:pt>
                <c:pt idx="1987">
                  <c:v>1.0149999999999999</c:v>
                </c:pt>
                <c:pt idx="1988">
                  <c:v>1.3320000000000001</c:v>
                </c:pt>
                <c:pt idx="1989">
                  <c:v>0.91500000000000004</c:v>
                </c:pt>
                <c:pt idx="1990">
                  <c:v>0.995</c:v>
                </c:pt>
                <c:pt idx="1991">
                  <c:v>0.996</c:v>
                </c:pt>
                <c:pt idx="1992">
                  <c:v>1.1950000000000001</c:v>
                </c:pt>
                <c:pt idx="1993">
                  <c:v>1</c:v>
                </c:pt>
                <c:pt idx="1994">
                  <c:v>0.97099999999999997</c:v>
                </c:pt>
                <c:pt idx="1995">
                  <c:v>1.2230000000000001</c:v>
                </c:pt>
                <c:pt idx="1996">
                  <c:v>1.0029999999999999</c:v>
                </c:pt>
                <c:pt idx="1997">
                  <c:v>1.052</c:v>
                </c:pt>
                <c:pt idx="1998">
                  <c:v>1.24</c:v>
                </c:pt>
                <c:pt idx="1999">
                  <c:v>0.95099999999999996</c:v>
                </c:pt>
                <c:pt idx="2000">
                  <c:v>1.004</c:v>
                </c:pt>
                <c:pt idx="2001">
                  <c:v>1.2</c:v>
                </c:pt>
                <c:pt idx="2002">
                  <c:v>1.06</c:v>
                </c:pt>
                <c:pt idx="2003">
                  <c:v>1.0389999999999999</c:v>
                </c:pt>
                <c:pt idx="2004">
                  <c:v>1.0840000000000001</c:v>
                </c:pt>
                <c:pt idx="2005">
                  <c:v>1.1950000000000001</c:v>
                </c:pt>
                <c:pt idx="2006">
                  <c:v>1.0189999999999999</c:v>
                </c:pt>
                <c:pt idx="2007">
                  <c:v>1.024</c:v>
                </c:pt>
                <c:pt idx="2008">
                  <c:v>1.323</c:v>
                </c:pt>
                <c:pt idx="2009">
                  <c:v>0.95499999999999996</c:v>
                </c:pt>
                <c:pt idx="2010">
                  <c:v>0.99099999999999999</c:v>
                </c:pt>
                <c:pt idx="2011">
                  <c:v>1.008</c:v>
                </c:pt>
                <c:pt idx="2012">
                  <c:v>1.24</c:v>
                </c:pt>
                <c:pt idx="2013">
                  <c:v>1.0229999999999999</c:v>
                </c:pt>
                <c:pt idx="2014">
                  <c:v>1.0389999999999999</c:v>
                </c:pt>
                <c:pt idx="2015">
                  <c:v>1.74</c:v>
                </c:pt>
                <c:pt idx="2016">
                  <c:v>1.004</c:v>
                </c:pt>
                <c:pt idx="2017">
                  <c:v>0.95099999999999996</c:v>
                </c:pt>
                <c:pt idx="2018">
                  <c:v>0.97499999999999998</c:v>
                </c:pt>
                <c:pt idx="2019">
                  <c:v>1.208</c:v>
                </c:pt>
                <c:pt idx="2020">
                  <c:v>1.004</c:v>
                </c:pt>
                <c:pt idx="2021">
                  <c:v>1.0189999999999999</c:v>
                </c:pt>
                <c:pt idx="2022">
                  <c:v>1.1719999999999999</c:v>
                </c:pt>
                <c:pt idx="2023">
                  <c:v>1.008</c:v>
                </c:pt>
                <c:pt idx="2024">
                  <c:v>1.028</c:v>
                </c:pt>
                <c:pt idx="2025">
                  <c:v>1.079</c:v>
                </c:pt>
                <c:pt idx="2026">
                  <c:v>1.2150000000000001</c:v>
                </c:pt>
                <c:pt idx="2027">
                  <c:v>0.99099999999999999</c:v>
                </c:pt>
                <c:pt idx="2028">
                  <c:v>0.995</c:v>
                </c:pt>
                <c:pt idx="2029">
                  <c:v>1.107</c:v>
                </c:pt>
                <c:pt idx="2030">
                  <c:v>1.1759999999999999</c:v>
                </c:pt>
                <c:pt idx="2031">
                  <c:v>1.016</c:v>
                </c:pt>
                <c:pt idx="2032">
                  <c:v>1.0229999999999999</c:v>
                </c:pt>
                <c:pt idx="2033">
                  <c:v>1.264</c:v>
                </c:pt>
                <c:pt idx="2034">
                  <c:v>0.98799999999999999</c:v>
                </c:pt>
                <c:pt idx="2035">
                  <c:v>1.0640000000000001</c:v>
                </c:pt>
                <c:pt idx="2036">
                  <c:v>1.236</c:v>
                </c:pt>
                <c:pt idx="2037">
                  <c:v>0.97099999999999997</c:v>
                </c:pt>
                <c:pt idx="2038">
                  <c:v>1.02</c:v>
                </c:pt>
                <c:pt idx="2039">
                  <c:v>1.2589999999999999</c:v>
                </c:pt>
                <c:pt idx="2040">
                  <c:v>1.008</c:v>
                </c:pt>
                <c:pt idx="2041">
                  <c:v>1.036</c:v>
                </c:pt>
                <c:pt idx="2042">
                  <c:v>1.1559999999999999</c:v>
                </c:pt>
                <c:pt idx="2043">
                  <c:v>1.304</c:v>
                </c:pt>
                <c:pt idx="2044">
                  <c:v>0.99099999999999999</c:v>
                </c:pt>
                <c:pt idx="2045">
                  <c:v>1.056</c:v>
                </c:pt>
                <c:pt idx="2046">
                  <c:v>1.196</c:v>
                </c:pt>
                <c:pt idx="2047">
                  <c:v>1.0680000000000001</c:v>
                </c:pt>
                <c:pt idx="2048">
                  <c:v>1.0389999999999999</c:v>
                </c:pt>
                <c:pt idx="2049">
                  <c:v>1.0029999999999999</c:v>
                </c:pt>
                <c:pt idx="2050">
                  <c:v>1.22</c:v>
                </c:pt>
                <c:pt idx="2051">
                  <c:v>1.0509999999999999</c:v>
                </c:pt>
                <c:pt idx="2052">
                  <c:v>1.04</c:v>
                </c:pt>
                <c:pt idx="2053">
                  <c:v>1.2789999999999999</c:v>
                </c:pt>
                <c:pt idx="2054">
                  <c:v>0.98</c:v>
                </c:pt>
                <c:pt idx="2055">
                  <c:v>1.0549999999999999</c:v>
                </c:pt>
                <c:pt idx="2056">
                  <c:v>1.2589999999999999</c:v>
                </c:pt>
                <c:pt idx="2057">
                  <c:v>1.08</c:v>
                </c:pt>
                <c:pt idx="2058">
                  <c:v>1.044</c:v>
                </c:pt>
                <c:pt idx="2059">
                  <c:v>1.4159999999999999</c:v>
                </c:pt>
                <c:pt idx="2060">
                  <c:v>0.98799999999999999</c:v>
                </c:pt>
                <c:pt idx="2061">
                  <c:v>1.0720000000000001</c:v>
                </c:pt>
                <c:pt idx="2062">
                  <c:v>1.244</c:v>
                </c:pt>
                <c:pt idx="2063">
                  <c:v>1.0760000000000001</c:v>
                </c:pt>
                <c:pt idx="2064">
                  <c:v>1.044</c:v>
                </c:pt>
                <c:pt idx="2065">
                  <c:v>1.887</c:v>
                </c:pt>
                <c:pt idx="2066">
                  <c:v>0.92300000000000004</c:v>
                </c:pt>
                <c:pt idx="2067">
                  <c:v>1.036</c:v>
                </c:pt>
                <c:pt idx="2068">
                  <c:v>1.288</c:v>
                </c:pt>
                <c:pt idx="2069">
                  <c:v>1.052</c:v>
                </c:pt>
                <c:pt idx="2070">
                  <c:v>1.0029999999999999</c:v>
                </c:pt>
                <c:pt idx="2071">
                  <c:v>1.264</c:v>
                </c:pt>
                <c:pt idx="2072">
                  <c:v>1</c:v>
                </c:pt>
                <c:pt idx="2073">
                  <c:v>1.0389999999999999</c:v>
                </c:pt>
                <c:pt idx="2074">
                  <c:v>1.119</c:v>
                </c:pt>
                <c:pt idx="2075">
                  <c:v>1.288</c:v>
                </c:pt>
                <c:pt idx="2076">
                  <c:v>1.032</c:v>
                </c:pt>
                <c:pt idx="2077">
                  <c:v>1.08</c:v>
                </c:pt>
                <c:pt idx="2078">
                  <c:v>1.3680000000000001</c:v>
                </c:pt>
                <c:pt idx="2079">
                  <c:v>1.004</c:v>
                </c:pt>
                <c:pt idx="2080">
                  <c:v>1.099</c:v>
                </c:pt>
                <c:pt idx="2081">
                  <c:v>0.98</c:v>
                </c:pt>
                <c:pt idx="2082">
                  <c:v>1.3919999999999999</c:v>
                </c:pt>
                <c:pt idx="2083">
                  <c:v>1.0640000000000001</c:v>
                </c:pt>
                <c:pt idx="2084">
                  <c:v>1.052</c:v>
                </c:pt>
                <c:pt idx="2085">
                  <c:v>1.24</c:v>
                </c:pt>
                <c:pt idx="2086">
                  <c:v>1.0389999999999999</c:v>
                </c:pt>
                <c:pt idx="2087">
                  <c:v>1.115</c:v>
                </c:pt>
                <c:pt idx="2088">
                  <c:v>1.111</c:v>
                </c:pt>
                <c:pt idx="2089">
                  <c:v>1.2949999999999999</c:v>
                </c:pt>
                <c:pt idx="2090">
                  <c:v>1.056</c:v>
                </c:pt>
                <c:pt idx="2091">
                  <c:v>1.0760000000000001</c:v>
                </c:pt>
                <c:pt idx="2092">
                  <c:v>1.268</c:v>
                </c:pt>
                <c:pt idx="2093">
                  <c:v>1.091</c:v>
                </c:pt>
                <c:pt idx="2094">
                  <c:v>1.0669999999999999</c:v>
                </c:pt>
                <c:pt idx="2095">
                  <c:v>1.2589999999999999</c:v>
                </c:pt>
                <c:pt idx="2096">
                  <c:v>1.079</c:v>
                </c:pt>
                <c:pt idx="2097">
                  <c:v>1.0669999999999999</c:v>
                </c:pt>
                <c:pt idx="2098">
                  <c:v>1.42</c:v>
                </c:pt>
                <c:pt idx="2099">
                  <c:v>1.0840000000000001</c:v>
                </c:pt>
                <c:pt idx="2100">
                  <c:v>1.0960000000000001</c:v>
                </c:pt>
                <c:pt idx="2101">
                  <c:v>1.2989999999999999</c:v>
                </c:pt>
                <c:pt idx="2102">
                  <c:v>1.0149999999999999</c:v>
                </c:pt>
                <c:pt idx="2103">
                  <c:v>1.103</c:v>
                </c:pt>
                <c:pt idx="2104">
                  <c:v>1.972</c:v>
                </c:pt>
                <c:pt idx="2105">
                  <c:v>0.98399999999999999</c:v>
                </c:pt>
                <c:pt idx="2106">
                  <c:v>1.0920000000000001</c:v>
                </c:pt>
                <c:pt idx="2107">
                  <c:v>1.375</c:v>
                </c:pt>
                <c:pt idx="2108">
                  <c:v>0.996</c:v>
                </c:pt>
                <c:pt idx="2109">
                  <c:v>1.107</c:v>
                </c:pt>
                <c:pt idx="2110">
                  <c:v>1.4430000000000001</c:v>
                </c:pt>
                <c:pt idx="2111">
                  <c:v>1.0920000000000001</c:v>
                </c:pt>
                <c:pt idx="2112">
                  <c:v>1.0760000000000001</c:v>
                </c:pt>
                <c:pt idx="2113">
                  <c:v>1.496</c:v>
                </c:pt>
                <c:pt idx="2114">
                  <c:v>1.232</c:v>
                </c:pt>
                <c:pt idx="2115">
                  <c:v>1.2030000000000001</c:v>
                </c:pt>
                <c:pt idx="2116">
                  <c:v>2.3109999999999999</c:v>
                </c:pt>
                <c:pt idx="2117">
                  <c:v>1.208</c:v>
                </c:pt>
                <c:pt idx="2118">
                  <c:v>1.167</c:v>
                </c:pt>
                <c:pt idx="2119">
                  <c:v>1.5</c:v>
                </c:pt>
                <c:pt idx="2120">
                  <c:v>1.284</c:v>
                </c:pt>
                <c:pt idx="2121">
                  <c:v>1.4710000000000001</c:v>
                </c:pt>
                <c:pt idx="2122">
                  <c:v>1.4430000000000001</c:v>
                </c:pt>
                <c:pt idx="2123">
                  <c:v>1.2589999999999999</c:v>
                </c:pt>
                <c:pt idx="2124">
                  <c:v>1.2230000000000001</c:v>
                </c:pt>
                <c:pt idx="2125">
                  <c:v>1.512</c:v>
                </c:pt>
                <c:pt idx="2126">
                  <c:v>1.2749999999999999</c:v>
                </c:pt>
                <c:pt idx="2127">
                  <c:v>2.2669999999999999</c:v>
                </c:pt>
                <c:pt idx="2128">
                  <c:v>1.607</c:v>
                </c:pt>
                <c:pt idx="2129">
                  <c:v>1.2749999999999999</c:v>
                </c:pt>
                <c:pt idx="2130">
                  <c:v>1.1599999999999999</c:v>
                </c:pt>
                <c:pt idx="2131">
                  <c:v>1.587</c:v>
                </c:pt>
                <c:pt idx="2132">
                  <c:v>1.3440000000000001</c:v>
                </c:pt>
                <c:pt idx="2133">
                  <c:v>2.0190000000000001</c:v>
                </c:pt>
                <c:pt idx="2134">
                  <c:v>1.4630000000000001</c:v>
                </c:pt>
                <c:pt idx="2135">
                  <c:v>1.1879999999999999</c:v>
                </c:pt>
                <c:pt idx="2136">
                  <c:v>1.175</c:v>
                </c:pt>
                <c:pt idx="2137">
                  <c:v>1.4910000000000001</c:v>
                </c:pt>
                <c:pt idx="2138">
                  <c:v>1.3320000000000001</c:v>
                </c:pt>
                <c:pt idx="2139">
                  <c:v>1.34</c:v>
                </c:pt>
                <c:pt idx="2140">
                  <c:v>1.524</c:v>
                </c:pt>
                <c:pt idx="2141">
                  <c:v>1.1919999999999999</c:v>
                </c:pt>
                <c:pt idx="2142">
                  <c:v>1.3839999999999999</c:v>
                </c:pt>
                <c:pt idx="2143">
                  <c:v>1.5069999999999999</c:v>
                </c:pt>
                <c:pt idx="2144">
                  <c:v>1.3320000000000001</c:v>
                </c:pt>
                <c:pt idx="2145">
                  <c:v>1.2989999999999999</c:v>
                </c:pt>
                <c:pt idx="2146">
                  <c:v>1.6830000000000001</c:v>
                </c:pt>
                <c:pt idx="2147">
                  <c:v>1.3360000000000001</c:v>
                </c:pt>
                <c:pt idx="2148">
                  <c:v>1.423</c:v>
                </c:pt>
                <c:pt idx="2149">
                  <c:v>1.5760000000000001</c:v>
                </c:pt>
                <c:pt idx="2150">
                  <c:v>1.3640000000000001</c:v>
                </c:pt>
                <c:pt idx="2151">
                  <c:v>1.2749999999999999</c:v>
                </c:pt>
                <c:pt idx="2152">
                  <c:v>1.536</c:v>
                </c:pt>
                <c:pt idx="2153">
                  <c:v>1.28</c:v>
                </c:pt>
                <c:pt idx="2154">
                  <c:v>1.32</c:v>
                </c:pt>
                <c:pt idx="2155">
                  <c:v>1.5069999999999999</c:v>
                </c:pt>
                <c:pt idx="2156">
                  <c:v>1.2230000000000001</c:v>
                </c:pt>
                <c:pt idx="2157">
                  <c:v>1.36</c:v>
                </c:pt>
                <c:pt idx="2158">
                  <c:v>1.5029999999999999</c:v>
                </c:pt>
                <c:pt idx="2159">
                  <c:v>1.4830000000000001</c:v>
                </c:pt>
                <c:pt idx="2160">
                  <c:v>1.367</c:v>
                </c:pt>
                <c:pt idx="2161">
                  <c:v>1.4119999999999999</c:v>
                </c:pt>
                <c:pt idx="2162">
                  <c:v>1.615</c:v>
                </c:pt>
                <c:pt idx="2163">
                  <c:v>1.3640000000000001</c:v>
                </c:pt>
                <c:pt idx="2164">
                  <c:v>1.427</c:v>
                </c:pt>
                <c:pt idx="2165">
                  <c:v>1.663</c:v>
                </c:pt>
                <c:pt idx="2166">
                  <c:v>1.331</c:v>
                </c:pt>
                <c:pt idx="2167">
                  <c:v>1.335</c:v>
                </c:pt>
                <c:pt idx="2168">
                  <c:v>1.5</c:v>
                </c:pt>
                <c:pt idx="2169">
                  <c:v>1.3149999999999999</c:v>
                </c:pt>
                <c:pt idx="2170">
                  <c:v>2.355</c:v>
                </c:pt>
                <c:pt idx="2171">
                  <c:v>1.675</c:v>
                </c:pt>
                <c:pt idx="2172">
                  <c:v>1.34</c:v>
                </c:pt>
                <c:pt idx="2173">
                  <c:v>1.288</c:v>
                </c:pt>
                <c:pt idx="2174">
                  <c:v>1.5669999999999999</c:v>
                </c:pt>
                <c:pt idx="2175">
                  <c:v>1.268</c:v>
                </c:pt>
                <c:pt idx="2176">
                  <c:v>1.288</c:v>
                </c:pt>
                <c:pt idx="2177">
                  <c:v>2.5190000000000001</c:v>
                </c:pt>
                <c:pt idx="2178">
                  <c:v>1.2390000000000001</c:v>
                </c:pt>
                <c:pt idx="2179">
                  <c:v>1.208</c:v>
                </c:pt>
                <c:pt idx="2180">
                  <c:v>1.3029999999999999</c:v>
                </c:pt>
                <c:pt idx="2181">
                  <c:v>1.5229999999999999</c:v>
                </c:pt>
                <c:pt idx="2182">
                  <c:v>1.2509999999999999</c:v>
                </c:pt>
                <c:pt idx="2183">
                  <c:v>1.3440000000000001</c:v>
                </c:pt>
                <c:pt idx="2184">
                  <c:v>1.583</c:v>
                </c:pt>
                <c:pt idx="2185">
                  <c:v>1.319</c:v>
                </c:pt>
                <c:pt idx="2186">
                  <c:v>1.411</c:v>
                </c:pt>
                <c:pt idx="2187">
                  <c:v>1.66</c:v>
                </c:pt>
                <c:pt idx="2188">
                  <c:v>1.268</c:v>
                </c:pt>
                <c:pt idx="2189">
                  <c:v>2.2440000000000002</c:v>
                </c:pt>
                <c:pt idx="2190">
                  <c:v>1.671</c:v>
                </c:pt>
                <c:pt idx="2191">
                  <c:v>1.28</c:v>
                </c:pt>
                <c:pt idx="2192">
                  <c:v>1.292</c:v>
                </c:pt>
                <c:pt idx="2193">
                  <c:v>1.5589999999999999</c:v>
                </c:pt>
                <c:pt idx="2194">
                  <c:v>1.2509999999999999</c:v>
                </c:pt>
                <c:pt idx="2195">
                  <c:v>2.1349999999999998</c:v>
                </c:pt>
                <c:pt idx="2196">
                  <c:v>1.536</c:v>
                </c:pt>
                <c:pt idx="2197">
                  <c:v>1.2150000000000001</c:v>
                </c:pt>
                <c:pt idx="2198">
                  <c:v>1.288</c:v>
                </c:pt>
                <c:pt idx="2199">
                  <c:v>1.5469999999999999</c:v>
                </c:pt>
                <c:pt idx="2200">
                  <c:v>1.2629999999999999</c:v>
                </c:pt>
                <c:pt idx="2201">
                  <c:v>1.4319999999999999</c:v>
                </c:pt>
                <c:pt idx="2202">
                  <c:v>1.635</c:v>
                </c:pt>
                <c:pt idx="2203">
                  <c:v>1.351</c:v>
                </c:pt>
                <c:pt idx="2204">
                  <c:v>1.4319999999999999</c:v>
                </c:pt>
                <c:pt idx="2205">
                  <c:v>1.6950000000000001</c:v>
                </c:pt>
                <c:pt idx="2206">
                  <c:v>1.2669999999999999</c:v>
                </c:pt>
                <c:pt idx="2207">
                  <c:v>1.3640000000000001</c:v>
                </c:pt>
                <c:pt idx="2208">
                  <c:v>1.5640000000000001</c:v>
                </c:pt>
                <c:pt idx="2209">
                  <c:v>1.288</c:v>
                </c:pt>
                <c:pt idx="2210">
                  <c:v>2.387</c:v>
                </c:pt>
                <c:pt idx="2211">
                  <c:v>1.6519999999999999</c:v>
                </c:pt>
                <c:pt idx="2212">
                  <c:v>1.3640000000000001</c:v>
                </c:pt>
                <c:pt idx="2213">
                  <c:v>1.3160000000000001</c:v>
                </c:pt>
                <c:pt idx="2214">
                  <c:v>1.679</c:v>
                </c:pt>
                <c:pt idx="2215">
                  <c:v>1.42</c:v>
                </c:pt>
                <c:pt idx="2216">
                  <c:v>2.3359999999999999</c:v>
                </c:pt>
                <c:pt idx="2217">
                  <c:v>1.6319999999999999</c:v>
                </c:pt>
                <c:pt idx="2218">
                  <c:v>1.3440000000000001</c:v>
                </c:pt>
                <c:pt idx="2219">
                  <c:v>1.335</c:v>
                </c:pt>
                <c:pt idx="2220">
                  <c:v>1.6319999999999999</c:v>
                </c:pt>
                <c:pt idx="2221">
                  <c:v>1.3160000000000001</c:v>
                </c:pt>
                <c:pt idx="2222">
                  <c:v>1.327</c:v>
                </c:pt>
                <c:pt idx="2223">
                  <c:v>1.7989999999999999</c:v>
                </c:pt>
                <c:pt idx="2224">
                  <c:v>1.427</c:v>
                </c:pt>
                <c:pt idx="2225">
                  <c:v>1.452</c:v>
                </c:pt>
                <c:pt idx="2226">
                  <c:v>1.6519999999999999</c:v>
                </c:pt>
                <c:pt idx="2227">
                  <c:v>1.331</c:v>
                </c:pt>
                <c:pt idx="2228">
                  <c:v>1.3959999999999999</c:v>
                </c:pt>
                <c:pt idx="2229">
                  <c:v>1.6830000000000001</c:v>
                </c:pt>
                <c:pt idx="2230">
                  <c:v>1.1519999999999999</c:v>
                </c:pt>
                <c:pt idx="2231">
                  <c:v>1.26</c:v>
                </c:pt>
                <c:pt idx="2232">
                  <c:v>1.2230000000000001</c:v>
                </c:pt>
                <c:pt idx="2233">
                  <c:v>1.46</c:v>
                </c:pt>
                <c:pt idx="2234">
                  <c:v>1.1479999999999999</c:v>
                </c:pt>
                <c:pt idx="2235">
                  <c:v>1.2110000000000001</c:v>
                </c:pt>
                <c:pt idx="2236">
                  <c:v>1.4430000000000001</c:v>
                </c:pt>
                <c:pt idx="2237">
                  <c:v>1.1080000000000001</c:v>
                </c:pt>
                <c:pt idx="2238">
                  <c:v>1.1120000000000001</c:v>
                </c:pt>
                <c:pt idx="2239">
                  <c:v>1.4830000000000001</c:v>
                </c:pt>
                <c:pt idx="2240">
                  <c:v>1.1719999999999999</c:v>
                </c:pt>
                <c:pt idx="2241">
                  <c:v>1.1990000000000001</c:v>
                </c:pt>
                <c:pt idx="2242">
                  <c:v>1.42</c:v>
                </c:pt>
                <c:pt idx="2243">
                  <c:v>1.115</c:v>
                </c:pt>
                <c:pt idx="2244">
                  <c:v>1.175</c:v>
                </c:pt>
                <c:pt idx="2245">
                  <c:v>1.403</c:v>
                </c:pt>
                <c:pt idx="2246">
                  <c:v>1.1879999999999999</c:v>
                </c:pt>
                <c:pt idx="2247">
                  <c:v>1.2</c:v>
                </c:pt>
                <c:pt idx="2248">
                  <c:v>1.4630000000000001</c:v>
                </c:pt>
                <c:pt idx="2249">
                  <c:v>1.159</c:v>
                </c:pt>
                <c:pt idx="2250">
                  <c:v>1.123</c:v>
                </c:pt>
                <c:pt idx="2251">
                  <c:v>1.119</c:v>
                </c:pt>
                <c:pt idx="2252">
                  <c:v>1.5389999999999999</c:v>
                </c:pt>
                <c:pt idx="2253">
                  <c:v>1.1319999999999999</c:v>
                </c:pt>
                <c:pt idx="2254">
                  <c:v>1.1839999999999999</c:v>
                </c:pt>
                <c:pt idx="2255">
                  <c:v>1.3640000000000001</c:v>
                </c:pt>
                <c:pt idx="2256">
                  <c:v>1.179</c:v>
                </c:pt>
                <c:pt idx="2257">
                  <c:v>1.179</c:v>
                </c:pt>
                <c:pt idx="2258">
                  <c:v>1.204</c:v>
                </c:pt>
                <c:pt idx="2259">
                  <c:v>1.3919999999999999</c:v>
                </c:pt>
                <c:pt idx="2260">
                  <c:v>1.1839999999999999</c:v>
                </c:pt>
                <c:pt idx="2261">
                  <c:v>1.175</c:v>
                </c:pt>
                <c:pt idx="2262">
                  <c:v>2.0270000000000001</c:v>
                </c:pt>
                <c:pt idx="2263">
                  <c:v>1.0920000000000001</c:v>
                </c:pt>
                <c:pt idx="2264">
                  <c:v>1.135</c:v>
                </c:pt>
                <c:pt idx="2265">
                  <c:v>1.3919999999999999</c:v>
                </c:pt>
                <c:pt idx="2266">
                  <c:v>1.1950000000000001</c:v>
                </c:pt>
                <c:pt idx="2267">
                  <c:v>1.2390000000000001</c:v>
                </c:pt>
                <c:pt idx="2268">
                  <c:v>1.4359999999999999</c:v>
                </c:pt>
                <c:pt idx="2269">
                  <c:v>1.1279999999999999</c:v>
                </c:pt>
                <c:pt idx="2270">
                  <c:v>1.18</c:v>
                </c:pt>
                <c:pt idx="2271">
                  <c:v>1.579</c:v>
                </c:pt>
                <c:pt idx="2272">
                  <c:v>1.1719999999999999</c:v>
                </c:pt>
                <c:pt idx="2273">
                  <c:v>1.2350000000000001</c:v>
                </c:pt>
                <c:pt idx="2274">
                  <c:v>1.5389999999999999</c:v>
                </c:pt>
                <c:pt idx="2275">
                  <c:v>1.131</c:v>
                </c:pt>
                <c:pt idx="2276">
                  <c:v>1.175</c:v>
                </c:pt>
                <c:pt idx="2277">
                  <c:v>1.3480000000000001</c:v>
                </c:pt>
                <c:pt idx="2278">
                  <c:v>1.2310000000000001</c:v>
                </c:pt>
                <c:pt idx="2279">
                  <c:v>1.228</c:v>
                </c:pt>
                <c:pt idx="2280">
                  <c:v>1.387</c:v>
                </c:pt>
                <c:pt idx="2281">
                  <c:v>1.3640000000000001</c:v>
                </c:pt>
                <c:pt idx="2282">
                  <c:v>1.228</c:v>
                </c:pt>
                <c:pt idx="2283">
                  <c:v>1.2709999999999999</c:v>
                </c:pt>
                <c:pt idx="2284">
                  <c:v>1.48</c:v>
                </c:pt>
                <c:pt idx="2285">
                  <c:v>1.1719999999999999</c:v>
                </c:pt>
                <c:pt idx="2286">
                  <c:v>1.2310000000000001</c:v>
                </c:pt>
                <c:pt idx="2287">
                  <c:v>1.427</c:v>
                </c:pt>
                <c:pt idx="2288">
                  <c:v>1.236</c:v>
                </c:pt>
                <c:pt idx="2289">
                  <c:v>1.2030000000000001</c:v>
                </c:pt>
                <c:pt idx="2290">
                  <c:v>1.512</c:v>
                </c:pt>
                <c:pt idx="2291">
                  <c:v>1.1559999999999999</c:v>
                </c:pt>
                <c:pt idx="2292">
                  <c:v>1.1519999999999999</c:v>
                </c:pt>
                <c:pt idx="2293">
                  <c:v>1.415</c:v>
                </c:pt>
                <c:pt idx="2294">
                  <c:v>1.284</c:v>
                </c:pt>
                <c:pt idx="2295">
                  <c:v>1.1839999999999999</c:v>
                </c:pt>
                <c:pt idx="2296">
                  <c:v>1.371</c:v>
                </c:pt>
                <c:pt idx="2297">
                  <c:v>1.4</c:v>
                </c:pt>
                <c:pt idx="2298">
                  <c:v>1.248</c:v>
                </c:pt>
                <c:pt idx="2299">
                  <c:v>1.276</c:v>
                </c:pt>
                <c:pt idx="2300">
                  <c:v>1.48</c:v>
                </c:pt>
                <c:pt idx="2301">
                  <c:v>1.2030000000000001</c:v>
                </c:pt>
                <c:pt idx="2302">
                  <c:v>1.3</c:v>
                </c:pt>
                <c:pt idx="2303">
                  <c:v>1.456</c:v>
                </c:pt>
                <c:pt idx="2304">
                  <c:v>1.2270000000000001</c:v>
                </c:pt>
                <c:pt idx="2305">
                  <c:v>1.208</c:v>
                </c:pt>
                <c:pt idx="2306">
                  <c:v>1.659</c:v>
                </c:pt>
                <c:pt idx="2307">
                  <c:v>1.2</c:v>
                </c:pt>
                <c:pt idx="2308">
                  <c:v>1.3240000000000001</c:v>
                </c:pt>
                <c:pt idx="2309">
                  <c:v>1.5029999999999999</c:v>
                </c:pt>
                <c:pt idx="2310">
                  <c:v>1.22</c:v>
                </c:pt>
                <c:pt idx="2311">
                  <c:v>1.403</c:v>
                </c:pt>
                <c:pt idx="2312">
                  <c:v>1.423</c:v>
                </c:pt>
                <c:pt idx="2313">
                  <c:v>1.1879999999999999</c:v>
                </c:pt>
                <c:pt idx="2314">
                  <c:v>1.276</c:v>
                </c:pt>
                <c:pt idx="2315">
                  <c:v>1.427</c:v>
                </c:pt>
                <c:pt idx="2316">
                  <c:v>1.2749999999999999</c:v>
                </c:pt>
                <c:pt idx="2317">
                  <c:v>1.327</c:v>
                </c:pt>
                <c:pt idx="2318">
                  <c:v>1.5149999999999999</c:v>
                </c:pt>
                <c:pt idx="2319">
                  <c:v>1.2110000000000001</c:v>
                </c:pt>
                <c:pt idx="2320">
                  <c:v>1.22</c:v>
                </c:pt>
                <c:pt idx="2321">
                  <c:v>1.4350000000000001</c:v>
                </c:pt>
                <c:pt idx="2322">
                  <c:v>1.2190000000000001</c:v>
                </c:pt>
                <c:pt idx="2323">
                  <c:v>1.351</c:v>
                </c:pt>
                <c:pt idx="2324">
                  <c:v>1.556</c:v>
                </c:pt>
                <c:pt idx="2325">
                  <c:v>1.179</c:v>
                </c:pt>
                <c:pt idx="2326">
                  <c:v>1.2230000000000001</c:v>
                </c:pt>
                <c:pt idx="2327">
                  <c:v>1.4359999999999999</c:v>
                </c:pt>
                <c:pt idx="2328">
                  <c:v>1.2589999999999999</c:v>
                </c:pt>
                <c:pt idx="2329">
                  <c:v>2.2749999999999999</c:v>
                </c:pt>
                <c:pt idx="2330">
                  <c:v>1.423</c:v>
                </c:pt>
                <c:pt idx="2331">
                  <c:v>1.204</c:v>
                </c:pt>
                <c:pt idx="2332">
                  <c:v>1.143</c:v>
                </c:pt>
                <c:pt idx="2333">
                  <c:v>1.6319999999999999</c:v>
                </c:pt>
                <c:pt idx="2334">
                  <c:v>1.1919999999999999</c:v>
                </c:pt>
                <c:pt idx="2335">
                  <c:v>1.264</c:v>
                </c:pt>
                <c:pt idx="2336">
                  <c:v>1.4159999999999999</c:v>
                </c:pt>
                <c:pt idx="2337">
                  <c:v>1.196</c:v>
                </c:pt>
                <c:pt idx="2338">
                  <c:v>1.26</c:v>
                </c:pt>
                <c:pt idx="2339">
                  <c:v>1.4670000000000001</c:v>
                </c:pt>
                <c:pt idx="2340">
                  <c:v>1.1319999999999999</c:v>
                </c:pt>
                <c:pt idx="2341">
                  <c:v>1.28</c:v>
                </c:pt>
                <c:pt idx="2342">
                  <c:v>1.476</c:v>
                </c:pt>
                <c:pt idx="2343">
                  <c:v>1.204</c:v>
                </c:pt>
                <c:pt idx="2344">
                  <c:v>1.2989999999999999</c:v>
                </c:pt>
                <c:pt idx="2345">
                  <c:v>1.5109999999999999</c:v>
                </c:pt>
                <c:pt idx="2346">
                  <c:v>1.24</c:v>
                </c:pt>
                <c:pt idx="2347">
                  <c:v>1.2350000000000001</c:v>
                </c:pt>
                <c:pt idx="2348">
                  <c:v>1.94</c:v>
                </c:pt>
                <c:pt idx="2349">
                  <c:v>1.4359999999999999</c:v>
                </c:pt>
                <c:pt idx="2350">
                  <c:v>1.4</c:v>
                </c:pt>
                <c:pt idx="2351">
                  <c:v>1.8360000000000001</c:v>
                </c:pt>
                <c:pt idx="2352">
                  <c:v>1.4119999999999999</c:v>
                </c:pt>
                <c:pt idx="2353">
                  <c:v>1.423</c:v>
                </c:pt>
                <c:pt idx="2354">
                  <c:v>1.6719999999999999</c:v>
                </c:pt>
                <c:pt idx="2355">
                  <c:v>1.38</c:v>
                </c:pt>
                <c:pt idx="2356">
                  <c:v>1.516</c:v>
                </c:pt>
                <c:pt idx="2357">
                  <c:v>1.7509999999999999</c:v>
                </c:pt>
                <c:pt idx="2358">
                  <c:v>1.46</c:v>
                </c:pt>
                <c:pt idx="2359">
                  <c:v>1.5629999999999999</c:v>
                </c:pt>
                <c:pt idx="2360">
                  <c:v>1.768</c:v>
                </c:pt>
                <c:pt idx="2361">
                  <c:v>1.4470000000000001</c:v>
                </c:pt>
                <c:pt idx="2362">
                  <c:v>1.516</c:v>
                </c:pt>
                <c:pt idx="2363">
                  <c:v>1.7509999999999999</c:v>
                </c:pt>
                <c:pt idx="2364">
                  <c:v>1.4870000000000001</c:v>
                </c:pt>
                <c:pt idx="2365">
                  <c:v>1.5720000000000001</c:v>
                </c:pt>
                <c:pt idx="2366">
                  <c:v>1.7749999999999999</c:v>
                </c:pt>
                <c:pt idx="2367">
                  <c:v>1.5189999999999999</c:v>
                </c:pt>
                <c:pt idx="2368">
                  <c:v>1.528</c:v>
                </c:pt>
                <c:pt idx="2369">
                  <c:v>1.8120000000000001</c:v>
                </c:pt>
                <c:pt idx="2370">
                  <c:v>1.492</c:v>
                </c:pt>
                <c:pt idx="2371">
                  <c:v>1.42</c:v>
                </c:pt>
                <c:pt idx="2372">
                  <c:v>1.772</c:v>
                </c:pt>
                <c:pt idx="2373">
                  <c:v>1.44</c:v>
                </c:pt>
                <c:pt idx="2374">
                  <c:v>1.5</c:v>
                </c:pt>
                <c:pt idx="2375">
                  <c:v>1.6950000000000001</c:v>
                </c:pt>
                <c:pt idx="2376">
                  <c:v>1.4470000000000001</c:v>
                </c:pt>
                <c:pt idx="2377">
                  <c:v>1.4870000000000001</c:v>
                </c:pt>
                <c:pt idx="2378">
                  <c:v>1.6839999999999999</c:v>
                </c:pt>
                <c:pt idx="2379">
                  <c:v>1.4</c:v>
                </c:pt>
                <c:pt idx="2380">
                  <c:v>1.544</c:v>
                </c:pt>
                <c:pt idx="2381">
                  <c:v>1.7709999999999999</c:v>
                </c:pt>
                <c:pt idx="2382">
                  <c:v>1.4630000000000001</c:v>
                </c:pt>
                <c:pt idx="2383">
                  <c:v>1.516</c:v>
                </c:pt>
                <c:pt idx="2384">
                  <c:v>1.7789999999999999</c:v>
                </c:pt>
                <c:pt idx="2385">
                  <c:v>1.4470000000000001</c:v>
                </c:pt>
                <c:pt idx="2386">
                  <c:v>1.5960000000000001</c:v>
                </c:pt>
                <c:pt idx="2387">
                  <c:v>1.831</c:v>
                </c:pt>
                <c:pt idx="2388">
                  <c:v>1.5189999999999999</c:v>
                </c:pt>
                <c:pt idx="2389">
                  <c:v>1.56</c:v>
                </c:pt>
                <c:pt idx="2390">
                  <c:v>1.831</c:v>
                </c:pt>
                <c:pt idx="2391">
                  <c:v>1.5189999999999999</c:v>
                </c:pt>
                <c:pt idx="2392">
                  <c:v>2.3159999999999998</c:v>
                </c:pt>
                <c:pt idx="2393">
                  <c:v>1.679</c:v>
                </c:pt>
                <c:pt idx="2394">
                  <c:v>1.3560000000000001</c:v>
                </c:pt>
                <c:pt idx="2395">
                  <c:v>1.4</c:v>
                </c:pt>
                <c:pt idx="2396">
                  <c:v>1.679</c:v>
                </c:pt>
                <c:pt idx="2397">
                  <c:v>1.48</c:v>
                </c:pt>
                <c:pt idx="2398">
                  <c:v>1.4670000000000001</c:v>
                </c:pt>
                <c:pt idx="2399">
                  <c:v>1.6719999999999999</c:v>
                </c:pt>
                <c:pt idx="2400">
                  <c:v>1.4119999999999999</c:v>
                </c:pt>
                <c:pt idx="2401">
                  <c:v>1.532</c:v>
                </c:pt>
                <c:pt idx="2402">
                  <c:v>1.796</c:v>
                </c:pt>
                <c:pt idx="2403">
                  <c:v>1.492</c:v>
                </c:pt>
                <c:pt idx="2404">
                  <c:v>1.411</c:v>
                </c:pt>
                <c:pt idx="2405">
                  <c:v>1.675</c:v>
                </c:pt>
                <c:pt idx="2406">
                  <c:v>1.532</c:v>
                </c:pt>
                <c:pt idx="2407">
                  <c:v>1.4550000000000001</c:v>
                </c:pt>
                <c:pt idx="2408">
                  <c:v>1.6950000000000001</c:v>
                </c:pt>
                <c:pt idx="2409">
                  <c:v>1.4430000000000001</c:v>
                </c:pt>
                <c:pt idx="2410">
                  <c:v>1.5029999999999999</c:v>
                </c:pt>
                <c:pt idx="2411">
                  <c:v>1.6950000000000001</c:v>
                </c:pt>
                <c:pt idx="2412">
                  <c:v>1.4550000000000001</c:v>
                </c:pt>
                <c:pt idx="2413">
                  <c:v>1.623</c:v>
                </c:pt>
                <c:pt idx="2414">
                  <c:v>1.831</c:v>
                </c:pt>
                <c:pt idx="2415">
                  <c:v>1.431</c:v>
                </c:pt>
                <c:pt idx="2416">
                  <c:v>1.5920000000000001</c:v>
                </c:pt>
                <c:pt idx="2417">
                  <c:v>1.8440000000000001</c:v>
                </c:pt>
                <c:pt idx="2418">
                  <c:v>1.5309999999999999</c:v>
                </c:pt>
                <c:pt idx="2419">
                  <c:v>1.5269999999999999</c:v>
                </c:pt>
                <c:pt idx="2420">
                  <c:v>1.704</c:v>
                </c:pt>
                <c:pt idx="2421">
                  <c:v>1.4470000000000001</c:v>
                </c:pt>
                <c:pt idx="2422">
                  <c:v>1.496</c:v>
                </c:pt>
                <c:pt idx="2423">
                  <c:v>2.6190000000000002</c:v>
                </c:pt>
                <c:pt idx="2424">
                  <c:v>1.4</c:v>
                </c:pt>
                <c:pt idx="2425">
                  <c:v>1.4359999999999999</c:v>
                </c:pt>
                <c:pt idx="2426">
                  <c:v>1.7030000000000001</c:v>
                </c:pt>
                <c:pt idx="2427">
                  <c:v>1.4470000000000001</c:v>
                </c:pt>
                <c:pt idx="2428">
                  <c:v>1.532</c:v>
                </c:pt>
                <c:pt idx="2429">
                  <c:v>1.7070000000000001</c:v>
                </c:pt>
                <c:pt idx="2430">
                  <c:v>1.5</c:v>
                </c:pt>
                <c:pt idx="2431">
                  <c:v>1.5</c:v>
                </c:pt>
                <c:pt idx="2432">
                  <c:v>1.76</c:v>
                </c:pt>
                <c:pt idx="2433">
                  <c:v>1.4079999999999999</c:v>
                </c:pt>
                <c:pt idx="2434">
                  <c:v>1.627</c:v>
                </c:pt>
                <c:pt idx="2435">
                  <c:v>1.871</c:v>
                </c:pt>
                <c:pt idx="2436">
                  <c:v>1.4550000000000001</c:v>
                </c:pt>
                <c:pt idx="2437">
                  <c:v>1.6559999999999999</c:v>
                </c:pt>
                <c:pt idx="2438">
                  <c:v>1.9430000000000001</c:v>
                </c:pt>
                <c:pt idx="2439">
                  <c:v>1.5</c:v>
                </c:pt>
                <c:pt idx="2440">
                  <c:v>1.5469999999999999</c:v>
                </c:pt>
                <c:pt idx="2441">
                  <c:v>1.923</c:v>
                </c:pt>
                <c:pt idx="2442">
                  <c:v>1.44</c:v>
                </c:pt>
                <c:pt idx="2443">
                  <c:v>1.556</c:v>
                </c:pt>
                <c:pt idx="2444">
                  <c:v>1.756</c:v>
                </c:pt>
                <c:pt idx="2445">
                  <c:v>1.583</c:v>
                </c:pt>
                <c:pt idx="2446">
                  <c:v>2.6560000000000001</c:v>
                </c:pt>
                <c:pt idx="2447">
                  <c:v>2.008</c:v>
                </c:pt>
                <c:pt idx="2448">
                  <c:v>1.46</c:v>
                </c:pt>
                <c:pt idx="2449">
                  <c:v>1.4159999999999999</c:v>
                </c:pt>
                <c:pt idx="2450">
                  <c:v>1.927</c:v>
                </c:pt>
                <c:pt idx="2451">
                  <c:v>1.516</c:v>
                </c:pt>
                <c:pt idx="2452">
                  <c:v>1.6879999999999999</c:v>
                </c:pt>
                <c:pt idx="2453">
                  <c:v>1.8759999999999999</c:v>
                </c:pt>
                <c:pt idx="2454">
                  <c:v>1.532</c:v>
                </c:pt>
                <c:pt idx="2455">
                  <c:v>1.516</c:v>
                </c:pt>
                <c:pt idx="2456">
                  <c:v>1.875</c:v>
                </c:pt>
                <c:pt idx="2457">
                  <c:v>1.4670000000000001</c:v>
                </c:pt>
                <c:pt idx="2458">
                  <c:v>1.5589999999999999</c:v>
                </c:pt>
                <c:pt idx="2459">
                  <c:v>1.708</c:v>
                </c:pt>
                <c:pt idx="2460">
                  <c:v>1.5629999999999999</c:v>
                </c:pt>
                <c:pt idx="2461">
                  <c:v>1.5960000000000001</c:v>
                </c:pt>
                <c:pt idx="2462">
                  <c:v>1.587</c:v>
                </c:pt>
                <c:pt idx="2463">
                  <c:v>1.903</c:v>
                </c:pt>
                <c:pt idx="2464">
                  <c:v>1.6279999999999999</c:v>
                </c:pt>
                <c:pt idx="2465">
                  <c:v>1.6990000000000001</c:v>
                </c:pt>
                <c:pt idx="2466">
                  <c:v>1.9159999999999999</c:v>
                </c:pt>
                <c:pt idx="2467">
                  <c:v>1.587</c:v>
                </c:pt>
                <c:pt idx="2468">
                  <c:v>1.5960000000000001</c:v>
                </c:pt>
                <c:pt idx="2469">
                  <c:v>1.9870000000000001</c:v>
                </c:pt>
                <c:pt idx="2470">
                  <c:v>1.5880000000000001</c:v>
                </c:pt>
                <c:pt idx="2471">
                  <c:v>1.615</c:v>
                </c:pt>
                <c:pt idx="2472">
                  <c:v>2.052</c:v>
                </c:pt>
                <c:pt idx="2473">
                  <c:v>1.623</c:v>
                </c:pt>
                <c:pt idx="2474">
                  <c:v>1.552</c:v>
                </c:pt>
                <c:pt idx="2475">
                  <c:v>1.911</c:v>
                </c:pt>
                <c:pt idx="2476">
                  <c:v>1.4550000000000001</c:v>
                </c:pt>
                <c:pt idx="2477">
                  <c:v>1.5720000000000001</c:v>
                </c:pt>
                <c:pt idx="2478">
                  <c:v>1.847</c:v>
                </c:pt>
                <c:pt idx="2479">
                  <c:v>1.556</c:v>
                </c:pt>
                <c:pt idx="2480">
                  <c:v>1.615</c:v>
                </c:pt>
                <c:pt idx="2481">
                  <c:v>1.827</c:v>
                </c:pt>
                <c:pt idx="2482">
                  <c:v>1.6120000000000001</c:v>
                </c:pt>
                <c:pt idx="2483">
                  <c:v>1.5229999999999999</c:v>
                </c:pt>
                <c:pt idx="2484">
                  <c:v>1.5669999999999999</c:v>
                </c:pt>
                <c:pt idx="2485">
                  <c:v>1.768</c:v>
                </c:pt>
                <c:pt idx="2486">
                  <c:v>1.5109999999999999</c:v>
                </c:pt>
                <c:pt idx="2487">
                  <c:v>1.5549999999999999</c:v>
                </c:pt>
                <c:pt idx="2488">
                  <c:v>2.0310000000000001</c:v>
                </c:pt>
                <c:pt idx="2489">
                  <c:v>1.508</c:v>
                </c:pt>
                <c:pt idx="2490">
                  <c:v>1.708</c:v>
                </c:pt>
                <c:pt idx="2491">
                  <c:v>1.843</c:v>
                </c:pt>
                <c:pt idx="2492">
                  <c:v>1.5309999999999999</c:v>
                </c:pt>
                <c:pt idx="2493">
                  <c:v>1.615</c:v>
                </c:pt>
                <c:pt idx="2494">
                  <c:v>1.7390000000000001</c:v>
                </c:pt>
                <c:pt idx="2495">
                  <c:v>1.6439999999999999</c:v>
                </c:pt>
                <c:pt idx="2496">
                  <c:v>2.4430000000000001</c:v>
                </c:pt>
                <c:pt idx="2497">
                  <c:v>1.7949999999999999</c:v>
                </c:pt>
                <c:pt idx="2498">
                  <c:v>1.4</c:v>
                </c:pt>
                <c:pt idx="2499">
                  <c:v>1.5</c:v>
                </c:pt>
                <c:pt idx="2500">
                  <c:v>1.784</c:v>
                </c:pt>
                <c:pt idx="2501">
                  <c:v>1.5880000000000001</c:v>
                </c:pt>
                <c:pt idx="2502">
                  <c:v>1.5509999999999999</c:v>
                </c:pt>
                <c:pt idx="2503">
                  <c:v>2.0760000000000001</c:v>
                </c:pt>
                <c:pt idx="2504">
                  <c:v>1.5960000000000001</c:v>
                </c:pt>
                <c:pt idx="2505">
                  <c:v>1.7709999999999999</c:v>
                </c:pt>
                <c:pt idx="2506">
                  <c:v>1.619</c:v>
                </c:pt>
                <c:pt idx="2507">
                  <c:v>1.5309999999999999</c:v>
                </c:pt>
                <c:pt idx="2508">
                  <c:v>1.611</c:v>
                </c:pt>
                <c:pt idx="2509">
                  <c:v>2.0270000000000001</c:v>
                </c:pt>
                <c:pt idx="2510">
                  <c:v>1.5589999999999999</c:v>
                </c:pt>
                <c:pt idx="2511">
                  <c:v>1.579</c:v>
                </c:pt>
                <c:pt idx="2512">
                  <c:v>1.8109999999999999</c:v>
                </c:pt>
                <c:pt idx="2513">
                  <c:v>1.552</c:v>
                </c:pt>
                <c:pt idx="2514">
                  <c:v>2.476</c:v>
                </c:pt>
                <c:pt idx="2515">
                  <c:v>1.804</c:v>
                </c:pt>
                <c:pt idx="2516">
                  <c:v>1.516</c:v>
                </c:pt>
                <c:pt idx="2517">
                  <c:v>1.708</c:v>
                </c:pt>
                <c:pt idx="2518">
                  <c:v>1.8759999999999999</c:v>
                </c:pt>
                <c:pt idx="2519">
                  <c:v>1.6679999999999999</c:v>
                </c:pt>
                <c:pt idx="2520">
                  <c:v>1.615</c:v>
                </c:pt>
                <c:pt idx="2521">
                  <c:v>1.88</c:v>
                </c:pt>
                <c:pt idx="2522">
                  <c:v>1.627</c:v>
                </c:pt>
                <c:pt idx="2523">
                  <c:v>1.6439999999999999</c:v>
                </c:pt>
                <c:pt idx="2524">
                  <c:v>1.931</c:v>
                </c:pt>
                <c:pt idx="2525">
                  <c:v>1.643</c:v>
                </c:pt>
                <c:pt idx="2526">
                  <c:v>1.744</c:v>
                </c:pt>
                <c:pt idx="2527">
                  <c:v>1.96</c:v>
                </c:pt>
                <c:pt idx="2528">
                  <c:v>1.635</c:v>
                </c:pt>
                <c:pt idx="2529">
                  <c:v>1.607</c:v>
                </c:pt>
                <c:pt idx="2530">
                  <c:v>1.9870000000000001</c:v>
                </c:pt>
                <c:pt idx="2531">
                  <c:v>1.5189999999999999</c:v>
                </c:pt>
                <c:pt idx="2532">
                  <c:v>1.627</c:v>
                </c:pt>
                <c:pt idx="2533">
                  <c:v>2.0030000000000001</c:v>
                </c:pt>
                <c:pt idx="2534">
                  <c:v>1.6080000000000001</c:v>
                </c:pt>
                <c:pt idx="2535">
                  <c:v>1.623</c:v>
                </c:pt>
                <c:pt idx="2536">
                  <c:v>1.8069999999999999</c:v>
                </c:pt>
                <c:pt idx="2537">
                  <c:v>1.647</c:v>
                </c:pt>
                <c:pt idx="2538">
                  <c:v>1.6879999999999999</c:v>
                </c:pt>
                <c:pt idx="2539">
                  <c:v>2.0110000000000001</c:v>
                </c:pt>
                <c:pt idx="2540">
                  <c:v>1.6439999999999999</c:v>
                </c:pt>
                <c:pt idx="2541">
                  <c:v>1.5840000000000001</c:v>
                </c:pt>
                <c:pt idx="2542">
                  <c:v>1.92</c:v>
                </c:pt>
                <c:pt idx="2543">
                  <c:v>1.68</c:v>
                </c:pt>
                <c:pt idx="2544">
                  <c:v>1.603</c:v>
                </c:pt>
                <c:pt idx="2545">
                  <c:v>2.1320000000000001</c:v>
                </c:pt>
                <c:pt idx="2546">
                  <c:v>1.5960000000000001</c:v>
                </c:pt>
                <c:pt idx="2547">
                  <c:v>1.655</c:v>
                </c:pt>
                <c:pt idx="2548">
                  <c:v>1.84</c:v>
                </c:pt>
                <c:pt idx="2549">
                  <c:v>1.6439999999999999</c:v>
                </c:pt>
                <c:pt idx="2550">
                  <c:v>2.7949999999999999</c:v>
                </c:pt>
                <c:pt idx="2551">
                  <c:v>2.1040000000000001</c:v>
                </c:pt>
                <c:pt idx="2552">
                  <c:v>1.579</c:v>
                </c:pt>
                <c:pt idx="2553">
                  <c:v>1.7310000000000001</c:v>
                </c:pt>
                <c:pt idx="2554">
                  <c:v>1.911</c:v>
                </c:pt>
                <c:pt idx="2555">
                  <c:v>1.675</c:v>
                </c:pt>
                <c:pt idx="2556">
                  <c:v>1.579</c:v>
                </c:pt>
                <c:pt idx="2557">
                  <c:v>2.0640000000000001</c:v>
                </c:pt>
                <c:pt idx="2558">
                  <c:v>1.6679999999999999</c:v>
                </c:pt>
                <c:pt idx="2559">
                  <c:v>1.7070000000000001</c:v>
                </c:pt>
                <c:pt idx="2560">
                  <c:v>1.976</c:v>
                </c:pt>
                <c:pt idx="2561">
                  <c:v>1.66</c:v>
                </c:pt>
                <c:pt idx="2562">
                  <c:v>1.623</c:v>
                </c:pt>
                <c:pt idx="2563">
                  <c:v>2.1280000000000001</c:v>
                </c:pt>
                <c:pt idx="2564">
                  <c:v>1.635</c:v>
                </c:pt>
                <c:pt idx="2565">
                  <c:v>1.7709999999999999</c:v>
                </c:pt>
                <c:pt idx="2566">
                  <c:v>2.036</c:v>
                </c:pt>
                <c:pt idx="2567">
                  <c:v>1.587</c:v>
                </c:pt>
                <c:pt idx="2568">
                  <c:v>1.655</c:v>
                </c:pt>
                <c:pt idx="2569">
                  <c:v>2.1640000000000001</c:v>
                </c:pt>
                <c:pt idx="2570">
                  <c:v>1.7150000000000001</c:v>
                </c:pt>
                <c:pt idx="2571">
                  <c:v>1.679</c:v>
                </c:pt>
                <c:pt idx="2572">
                  <c:v>2.0030000000000001</c:v>
                </c:pt>
                <c:pt idx="2573">
                  <c:v>1.6639999999999999</c:v>
                </c:pt>
                <c:pt idx="2574">
                  <c:v>1.7350000000000001</c:v>
                </c:pt>
                <c:pt idx="2575">
                  <c:v>1.956</c:v>
                </c:pt>
                <c:pt idx="2576">
                  <c:v>1.6279999999999999</c:v>
                </c:pt>
                <c:pt idx="2577">
                  <c:v>1.847</c:v>
                </c:pt>
                <c:pt idx="2578">
                  <c:v>1.847</c:v>
                </c:pt>
                <c:pt idx="2579">
                  <c:v>1.603</c:v>
                </c:pt>
                <c:pt idx="2580">
                  <c:v>1.728</c:v>
                </c:pt>
                <c:pt idx="2581">
                  <c:v>1.956</c:v>
                </c:pt>
                <c:pt idx="2582">
                  <c:v>1.639</c:v>
                </c:pt>
                <c:pt idx="2583">
                  <c:v>1.679</c:v>
                </c:pt>
                <c:pt idx="2584">
                  <c:v>2.1840000000000002</c:v>
                </c:pt>
                <c:pt idx="2585">
                  <c:v>1.663</c:v>
                </c:pt>
                <c:pt idx="2586">
                  <c:v>1.7350000000000001</c:v>
                </c:pt>
                <c:pt idx="2587">
                  <c:v>2.028</c:v>
                </c:pt>
                <c:pt idx="2588">
                  <c:v>1.736</c:v>
                </c:pt>
                <c:pt idx="2589">
                  <c:v>1.659</c:v>
                </c:pt>
                <c:pt idx="2590">
                  <c:v>1.9750000000000001</c:v>
                </c:pt>
                <c:pt idx="2591">
                  <c:v>1.7230000000000001</c:v>
                </c:pt>
                <c:pt idx="2592">
                  <c:v>1.7150000000000001</c:v>
                </c:pt>
                <c:pt idx="2593">
                  <c:v>1.927</c:v>
                </c:pt>
                <c:pt idx="2594">
                  <c:v>1.6950000000000001</c:v>
                </c:pt>
                <c:pt idx="2595">
                  <c:v>1.635</c:v>
                </c:pt>
                <c:pt idx="2596">
                  <c:v>2.1840000000000002</c:v>
                </c:pt>
                <c:pt idx="2597">
                  <c:v>1.7749999999999999</c:v>
                </c:pt>
                <c:pt idx="2598">
                  <c:v>1.867</c:v>
                </c:pt>
                <c:pt idx="2599">
                  <c:v>1.7509999999999999</c:v>
                </c:pt>
                <c:pt idx="2600">
                  <c:v>1.724</c:v>
                </c:pt>
                <c:pt idx="2601">
                  <c:v>1.7</c:v>
                </c:pt>
                <c:pt idx="2602">
                  <c:v>2.0030000000000001</c:v>
                </c:pt>
                <c:pt idx="2603">
                  <c:v>1.7749999999999999</c:v>
                </c:pt>
                <c:pt idx="2604">
                  <c:v>1.7909999999999999</c:v>
                </c:pt>
                <c:pt idx="2605">
                  <c:v>1.931</c:v>
                </c:pt>
                <c:pt idx="2606">
                  <c:v>1.728</c:v>
                </c:pt>
                <c:pt idx="2607">
                  <c:v>1.827</c:v>
                </c:pt>
                <c:pt idx="2608">
                  <c:v>1.8560000000000001</c:v>
                </c:pt>
                <c:pt idx="2609">
                  <c:v>1.6950000000000001</c:v>
                </c:pt>
                <c:pt idx="2610">
                  <c:v>1.6279999999999999</c:v>
                </c:pt>
                <c:pt idx="2611">
                  <c:v>2.1190000000000002</c:v>
                </c:pt>
                <c:pt idx="2612">
                  <c:v>1.804</c:v>
                </c:pt>
                <c:pt idx="2613">
                  <c:v>1.879</c:v>
                </c:pt>
                <c:pt idx="2614">
                  <c:v>1.827</c:v>
                </c:pt>
                <c:pt idx="2615">
                  <c:v>1.748</c:v>
                </c:pt>
                <c:pt idx="2616">
                  <c:v>1.9159999999999999</c:v>
                </c:pt>
                <c:pt idx="2617">
                  <c:v>1.7110000000000001</c:v>
                </c:pt>
                <c:pt idx="2618">
                  <c:v>1.679</c:v>
                </c:pt>
                <c:pt idx="2619">
                  <c:v>1.9</c:v>
                </c:pt>
                <c:pt idx="2620">
                  <c:v>1.7749999999999999</c:v>
                </c:pt>
                <c:pt idx="2621">
                  <c:v>1.748</c:v>
                </c:pt>
                <c:pt idx="2622">
                  <c:v>1.96</c:v>
                </c:pt>
                <c:pt idx="2623">
                  <c:v>1.784</c:v>
                </c:pt>
                <c:pt idx="2624">
                  <c:v>1.6950000000000001</c:v>
                </c:pt>
                <c:pt idx="2625">
                  <c:v>1.944</c:v>
                </c:pt>
                <c:pt idx="2626">
                  <c:v>1.7709999999999999</c:v>
                </c:pt>
                <c:pt idx="2627">
                  <c:v>1.7589999999999999</c:v>
                </c:pt>
                <c:pt idx="2628">
                  <c:v>1.956</c:v>
                </c:pt>
                <c:pt idx="2629">
                  <c:v>1.7989999999999999</c:v>
                </c:pt>
                <c:pt idx="2630">
                  <c:v>1.78</c:v>
                </c:pt>
                <c:pt idx="2631">
                  <c:v>1.9830000000000001</c:v>
                </c:pt>
                <c:pt idx="2632">
                  <c:v>1.8109999999999999</c:v>
                </c:pt>
                <c:pt idx="2633">
                  <c:v>1.7350000000000001</c:v>
                </c:pt>
                <c:pt idx="2634">
                  <c:v>1.9870000000000001</c:v>
                </c:pt>
                <c:pt idx="2635">
                  <c:v>1.708</c:v>
                </c:pt>
                <c:pt idx="2636">
                  <c:v>1.6990000000000001</c:v>
                </c:pt>
                <c:pt idx="2637">
                  <c:v>2.1669999999999998</c:v>
                </c:pt>
                <c:pt idx="2638">
                  <c:v>1.6719999999999999</c:v>
                </c:pt>
                <c:pt idx="2639">
                  <c:v>1.724</c:v>
                </c:pt>
                <c:pt idx="2640">
                  <c:v>1.887</c:v>
                </c:pt>
                <c:pt idx="2641">
                  <c:v>1.6950000000000001</c:v>
                </c:pt>
                <c:pt idx="2642">
                  <c:v>1.8640000000000001</c:v>
                </c:pt>
                <c:pt idx="2643">
                  <c:v>2.036</c:v>
                </c:pt>
                <c:pt idx="2644">
                  <c:v>1.764</c:v>
                </c:pt>
                <c:pt idx="2645">
                  <c:v>2.1120000000000001</c:v>
                </c:pt>
                <c:pt idx="2646">
                  <c:v>1.796</c:v>
                </c:pt>
                <c:pt idx="2647">
                  <c:v>1.8640000000000001</c:v>
                </c:pt>
                <c:pt idx="2648">
                  <c:v>2.0790000000000002</c:v>
                </c:pt>
                <c:pt idx="2649">
                  <c:v>1.639</c:v>
                </c:pt>
                <c:pt idx="2650">
                  <c:v>1.86</c:v>
                </c:pt>
                <c:pt idx="2651">
                  <c:v>1.887</c:v>
                </c:pt>
                <c:pt idx="2652">
                  <c:v>1.7909999999999999</c:v>
                </c:pt>
                <c:pt idx="2653">
                  <c:v>2.0030000000000001</c:v>
                </c:pt>
                <c:pt idx="2654">
                  <c:v>2.0190000000000001</c:v>
                </c:pt>
                <c:pt idx="2655">
                  <c:v>1.724</c:v>
                </c:pt>
                <c:pt idx="2656">
                  <c:v>1.976</c:v>
                </c:pt>
                <c:pt idx="2657">
                  <c:v>1.748</c:v>
                </c:pt>
                <c:pt idx="2658">
                  <c:v>1.8240000000000001</c:v>
                </c:pt>
                <c:pt idx="2659">
                  <c:v>1.9630000000000001</c:v>
                </c:pt>
                <c:pt idx="2660">
                  <c:v>1.9</c:v>
                </c:pt>
                <c:pt idx="2661">
                  <c:v>1.82</c:v>
                </c:pt>
                <c:pt idx="2662">
                  <c:v>2.052</c:v>
                </c:pt>
                <c:pt idx="2663">
                  <c:v>1.7509999999999999</c:v>
                </c:pt>
                <c:pt idx="2664">
                  <c:v>1.7430000000000001</c:v>
                </c:pt>
                <c:pt idx="2665">
                  <c:v>1.907</c:v>
                </c:pt>
                <c:pt idx="2666">
                  <c:v>1.8360000000000001</c:v>
                </c:pt>
                <c:pt idx="2667">
                  <c:v>1.827</c:v>
                </c:pt>
                <c:pt idx="2668">
                  <c:v>1.831</c:v>
                </c:pt>
                <c:pt idx="2669">
                  <c:v>1.96</c:v>
                </c:pt>
                <c:pt idx="2670">
                  <c:v>1.8069999999999999</c:v>
                </c:pt>
                <c:pt idx="2671">
                  <c:v>1.9870000000000001</c:v>
                </c:pt>
                <c:pt idx="2672">
                  <c:v>2.024</c:v>
                </c:pt>
                <c:pt idx="2673">
                  <c:v>1.8360000000000001</c:v>
                </c:pt>
                <c:pt idx="2674">
                  <c:v>1.956</c:v>
                </c:pt>
                <c:pt idx="2675">
                  <c:v>1.8839999999999999</c:v>
                </c:pt>
                <c:pt idx="2676">
                  <c:v>1.76</c:v>
                </c:pt>
                <c:pt idx="2677">
                  <c:v>2.2629999999999999</c:v>
                </c:pt>
                <c:pt idx="2678">
                  <c:v>1.7430000000000001</c:v>
                </c:pt>
                <c:pt idx="2679">
                  <c:v>1.7949999999999999</c:v>
                </c:pt>
                <c:pt idx="2680">
                  <c:v>2.0110000000000001</c:v>
                </c:pt>
                <c:pt idx="2681">
                  <c:v>1.7749999999999999</c:v>
                </c:pt>
                <c:pt idx="2682">
                  <c:v>1.996</c:v>
                </c:pt>
                <c:pt idx="2683">
                  <c:v>1.88</c:v>
                </c:pt>
                <c:pt idx="2684">
                  <c:v>1.8560000000000001</c:v>
                </c:pt>
                <c:pt idx="2685">
                  <c:v>2</c:v>
                </c:pt>
                <c:pt idx="2686">
                  <c:v>1.768</c:v>
                </c:pt>
                <c:pt idx="2687">
                  <c:v>2.0830000000000002</c:v>
                </c:pt>
                <c:pt idx="2688">
                  <c:v>1.9119999999999999</c:v>
                </c:pt>
                <c:pt idx="2689">
                  <c:v>1.839</c:v>
                </c:pt>
                <c:pt idx="2690">
                  <c:v>1.9910000000000001</c:v>
                </c:pt>
                <c:pt idx="2691">
                  <c:v>1.827</c:v>
                </c:pt>
                <c:pt idx="2692">
                  <c:v>2.1120000000000001</c:v>
                </c:pt>
                <c:pt idx="2693">
                  <c:v>1.748</c:v>
                </c:pt>
                <c:pt idx="2694">
                  <c:v>1.8320000000000001</c:v>
                </c:pt>
                <c:pt idx="2695">
                  <c:v>2.12</c:v>
                </c:pt>
                <c:pt idx="2696">
                  <c:v>1.7190000000000001</c:v>
                </c:pt>
                <c:pt idx="2697">
                  <c:v>1.7949999999999999</c:v>
                </c:pt>
                <c:pt idx="2698">
                  <c:v>2.327</c:v>
                </c:pt>
                <c:pt idx="2699">
                  <c:v>1.8240000000000001</c:v>
                </c:pt>
                <c:pt idx="2700">
                  <c:v>1.976</c:v>
                </c:pt>
                <c:pt idx="2701">
                  <c:v>2.0030000000000001</c:v>
                </c:pt>
                <c:pt idx="2702">
                  <c:v>1.7909999999999999</c:v>
                </c:pt>
                <c:pt idx="2703">
                  <c:v>2.0920000000000001</c:v>
                </c:pt>
                <c:pt idx="2704">
                  <c:v>1.8320000000000001</c:v>
                </c:pt>
                <c:pt idx="2705">
                  <c:v>1.887</c:v>
                </c:pt>
                <c:pt idx="2706">
                  <c:v>2.0430000000000001</c:v>
                </c:pt>
                <c:pt idx="2707">
                  <c:v>1.7310000000000001</c:v>
                </c:pt>
                <c:pt idx="2708">
                  <c:v>1.8560000000000001</c:v>
                </c:pt>
                <c:pt idx="2709">
                  <c:v>1.976</c:v>
                </c:pt>
                <c:pt idx="2710">
                  <c:v>1.8839999999999999</c:v>
                </c:pt>
                <c:pt idx="2711">
                  <c:v>1.9350000000000001</c:v>
                </c:pt>
                <c:pt idx="2712">
                  <c:v>1.8959999999999999</c:v>
                </c:pt>
                <c:pt idx="2713">
                  <c:v>1.8360000000000001</c:v>
                </c:pt>
                <c:pt idx="2714">
                  <c:v>2.028</c:v>
                </c:pt>
                <c:pt idx="2715">
                  <c:v>1.92</c:v>
                </c:pt>
                <c:pt idx="2716">
                  <c:v>1.8440000000000001</c:v>
                </c:pt>
                <c:pt idx="2717">
                  <c:v>2.1720000000000002</c:v>
                </c:pt>
                <c:pt idx="2718">
                  <c:v>1.847</c:v>
                </c:pt>
                <c:pt idx="2719">
                  <c:v>1.8160000000000001</c:v>
                </c:pt>
                <c:pt idx="2720">
                  <c:v>1.9710000000000001</c:v>
                </c:pt>
                <c:pt idx="2721">
                  <c:v>1.7110000000000001</c:v>
                </c:pt>
                <c:pt idx="2722">
                  <c:v>2.056</c:v>
                </c:pt>
                <c:pt idx="2723">
                  <c:v>1.7390000000000001</c:v>
                </c:pt>
                <c:pt idx="2724">
                  <c:v>1.88</c:v>
                </c:pt>
                <c:pt idx="2725">
                  <c:v>1.867</c:v>
                </c:pt>
                <c:pt idx="2726">
                  <c:v>1.9950000000000001</c:v>
                </c:pt>
                <c:pt idx="2727">
                  <c:v>1.7989999999999999</c:v>
                </c:pt>
                <c:pt idx="2728">
                  <c:v>2.0590000000000002</c:v>
                </c:pt>
                <c:pt idx="2729">
                  <c:v>2.056</c:v>
                </c:pt>
                <c:pt idx="2730">
                  <c:v>1.923</c:v>
                </c:pt>
                <c:pt idx="2731">
                  <c:v>2.12</c:v>
                </c:pt>
                <c:pt idx="2732">
                  <c:v>1.756</c:v>
                </c:pt>
                <c:pt idx="2733">
                  <c:v>2.1080000000000001</c:v>
                </c:pt>
                <c:pt idx="2734">
                  <c:v>1.8320000000000001</c:v>
                </c:pt>
                <c:pt idx="2735">
                  <c:v>1.8160000000000001</c:v>
                </c:pt>
                <c:pt idx="2736">
                  <c:v>1.9870000000000001</c:v>
                </c:pt>
                <c:pt idx="2737">
                  <c:v>1.923</c:v>
                </c:pt>
                <c:pt idx="2738">
                  <c:v>1.847</c:v>
                </c:pt>
                <c:pt idx="2739">
                  <c:v>2.056</c:v>
                </c:pt>
                <c:pt idx="2740">
                  <c:v>1.827</c:v>
                </c:pt>
                <c:pt idx="2741">
                  <c:v>1.827</c:v>
                </c:pt>
                <c:pt idx="2742">
                  <c:v>2.1589999999999998</c:v>
                </c:pt>
                <c:pt idx="2743">
                  <c:v>1.9119999999999999</c:v>
                </c:pt>
                <c:pt idx="2744">
                  <c:v>1.82</c:v>
                </c:pt>
                <c:pt idx="2745">
                  <c:v>2.2400000000000002</c:v>
                </c:pt>
                <c:pt idx="2746">
                  <c:v>1.923</c:v>
                </c:pt>
                <c:pt idx="2747">
                  <c:v>1.9430000000000001</c:v>
                </c:pt>
                <c:pt idx="2748">
                  <c:v>1.968</c:v>
                </c:pt>
                <c:pt idx="2749">
                  <c:v>1.84</c:v>
                </c:pt>
                <c:pt idx="2750">
                  <c:v>3.1520000000000001</c:v>
                </c:pt>
                <c:pt idx="2751">
                  <c:v>2.012</c:v>
                </c:pt>
                <c:pt idx="2752">
                  <c:v>1.8640000000000001</c:v>
                </c:pt>
                <c:pt idx="2753">
                  <c:v>2.0430000000000001</c:v>
                </c:pt>
                <c:pt idx="2754">
                  <c:v>1.7909999999999999</c:v>
                </c:pt>
                <c:pt idx="2755">
                  <c:v>1.8839999999999999</c:v>
                </c:pt>
                <c:pt idx="2756">
                  <c:v>2</c:v>
                </c:pt>
                <c:pt idx="2757">
                  <c:v>1.96</c:v>
                </c:pt>
                <c:pt idx="2758">
                  <c:v>1.911</c:v>
                </c:pt>
                <c:pt idx="2759">
                  <c:v>2.0640000000000001</c:v>
                </c:pt>
                <c:pt idx="2760">
                  <c:v>1.972</c:v>
                </c:pt>
                <c:pt idx="2761">
                  <c:v>1.827</c:v>
                </c:pt>
                <c:pt idx="2762">
                  <c:v>1.992</c:v>
                </c:pt>
                <c:pt idx="2763">
                  <c:v>2.3239999999999998</c:v>
                </c:pt>
                <c:pt idx="2764">
                  <c:v>1.82</c:v>
                </c:pt>
                <c:pt idx="2765">
                  <c:v>1.9359999999999999</c:v>
                </c:pt>
                <c:pt idx="2766">
                  <c:v>2.2839999999999998</c:v>
                </c:pt>
                <c:pt idx="2767">
                  <c:v>1.923</c:v>
                </c:pt>
                <c:pt idx="2768">
                  <c:v>2.1440000000000001</c:v>
                </c:pt>
                <c:pt idx="2769">
                  <c:v>1.923</c:v>
                </c:pt>
                <c:pt idx="2770">
                  <c:v>1.867</c:v>
                </c:pt>
                <c:pt idx="2771">
                  <c:v>1.9670000000000001</c:v>
                </c:pt>
                <c:pt idx="2772">
                  <c:v>1.8720000000000001</c:v>
                </c:pt>
                <c:pt idx="2773">
                  <c:v>1.9510000000000001</c:v>
                </c:pt>
                <c:pt idx="2774">
                  <c:v>1.9870000000000001</c:v>
                </c:pt>
                <c:pt idx="2775">
                  <c:v>2.0720000000000001</c:v>
                </c:pt>
                <c:pt idx="2776">
                  <c:v>1.9</c:v>
                </c:pt>
                <c:pt idx="2777">
                  <c:v>1.9279999999999999</c:v>
                </c:pt>
                <c:pt idx="2778">
                  <c:v>2.1549999999999998</c:v>
                </c:pt>
                <c:pt idx="2779">
                  <c:v>1.86</c:v>
                </c:pt>
                <c:pt idx="2780">
                  <c:v>1.819</c:v>
                </c:pt>
                <c:pt idx="2781">
                  <c:v>2.327</c:v>
                </c:pt>
                <c:pt idx="2782">
                  <c:v>1.903</c:v>
                </c:pt>
                <c:pt idx="2783">
                  <c:v>1.879</c:v>
                </c:pt>
                <c:pt idx="2784">
                  <c:v>2.2509999999999999</c:v>
                </c:pt>
                <c:pt idx="2785">
                  <c:v>1.847</c:v>
                </c:pt>
                <c:pt idx="2786">
                  <c:v>1.9510000000000001</c:v>
                </c:pt>
                <c:pt idx="2787">
                  <c:v>2.2229999999999999</c:v>
                </c:pt>
                <c:pt idx="2788">
                  <c:v>1.919</c:v>
                </c:pt>
                <c:pt idx="2789">
                  <c:v>1.7949999999999999</c:v>
                </c:pt>
                <c:pt idx="2790">
                  <c:v>2.375</c:v>
                </c:pt>
                <c:pt idx="2791">
                  <c:v>1.9359999999999999</c:v>
                </c:pt>
                <c:pt idx="2792">
                  <c:v>1.996</c:v>
                </c:pt>
                <c:pt idx="2793">
                  <c:v>2.1480000000000001</c:v>
                </c:pt>
                <c:pt idx="2794">
                  <c:v>1.891</c:v>
                </c:pt>
                <c:pt idx="2795">
                  <c:v>2.1720000000000002</c:v>
                </c:pt>
                <c:pt idx="2796">
                  <c:v>2.0990000000000002</c:v>
                </c:pt>
                <c:pt idx="2797">
                  <c:v>1.8959999999999999</c:v>
                </c:pt>
                <c:pt idx="2798">
                  <c:v>1.903</c:v>
                </c:pt>
                <c:pt idx="2799">
                  <c:v>2.2480000000000002</c:v>
                </c:pt>
                <c:pt idx="2800">
                  <c:v>1.952</c:v>
                </c:pt>
                <c:pt idx="2801">
                  <c:v>2.0830000000000002</c:v>
                </c:pt>
                <c:pt idx="2802">
                  <c:v>1.9870000000000001</c:v>
                </c:pt>
                <c:pt idx="2803">
                  <c:v>1.923</c:v>
                </c:pt>
                <c:pt idx="2804">
                  <c:v>1.907</c:v>
                </c:pt>
                <c:pt idx="2805">
                  <c:v>2.1840000000000002</c:v>
                </c:pt>
                <c:pt idx="2806">
                  <c:v>1.9119999999999999</c:v>
                </c:pt>
                <c:pt idx="2807">
                  <c:v>1.88</c:v>
                </c:pt>
                <c:pt idx="2808">
                  <c:v>2.319</c:v>
                </c:pt>
                <c:pt idx="2809">
                  <c:v>1.903</c:v>
                </c:pt>
                <c:pt idx="2810">
                  <c:v>2.0510000000000002</c:v>
                </c:pt>
                <c:pt idx="2811">
                  <c:v>2.1280000000000001</c:v>
                </c:pt>
                <c:pt idx="2812">
                  <c:v>1.96</c:v>
                </c:pt>
                <c:pt idx="2813">
                  <c:v>1.9630000000000001</c:v>
                </c:pt>
                <c:pt idx="2814">
                  <c:v>2.3639999999999999</c:v>
                </c:pt>
                <c:pt idx="2815">
                  <c:v>1.847</c:v>
                </c:pt>
                <c:pt idx="2816">
                  <c:v>2.1749999999999998</c:v>
                </c:pt>
                <c:pt idx="2817">
                  <c:v>2.0830000000000002</c:v>
                </c:pt>
                <c:pt idx="2818">
                  <c:v>1.9470000000000001</c:v>
                </c:pt>
                <c:pt idx="2819">
                  <c:v>2.2040000000000002</c:v>
                </c:pt>
                <c:pt idx="2820">
                  <c:v>1.992</c:v>
                </c:pt>
                <c:pt idx="2821">
                  <c:v>1.96</c:v>
                </c:pt>
                <c:pt idx="2822">
                  <c:v>2.351</c:v>
                </c:pt>
                <c:pt idx="2823">
                  <c:v>1.887</c:v>
                </c:pt>
                <c:pt idx="2824">
                  <c:v>1.9750000000000001</c:v>
                </c:pt>
                <c:pt idx="2825">
                  <c:v>2.2189999999999999</c:v>
                </c:pt>
                <c:pt idx="2826">
                  <c:v>1.871</c:v>
                </c:pt>
                <c:pt idx="2827">
                  <c:v>2.1240000000000001</c:v>
                </c:pt>
                <c:pt idx="2828">
                  <c:v>2.2200000000000002</c:v>
                </c:pt>
                <c:pt idx="2829">
                  <c:v>1.968</c:v>
                </c:pt>
                <c:pt idx="2830">
                  <c:v>1.9990000000000001</c:v>
                </c:pt>
                <c:pt idx="2831">
                  <c:v>2.2519999999999998</c:v>
                </c:pt>
                <c:pt idx="2832">
                  <c:v>1.9390000000000001</c:v>
                </c:pt>
                <c:pt idx="2833">
                  <c:v>2.0070000000000001</c:v>
                </c:pt>
                <c:pt idx="2834">
                  <c:v>2.0510000000000002</c:v>
                </c:pt>
                <c:pt idx="2835">
                  <c:v>1.931</c:v>
                </c:pt>
                <c:pt idx="2836">
                  <c:v>2.1269999999999998</c:v>
                </c:pt>
                <c:pt idx="2837">
                  <c:v>2.1</c:v>
                </c:pt>
                <c:pt idx="2838">
                  <c:v>2.0110000000000001</c:v>
                </c:pt>
                <c:pt idx="2839">
                  <c:v>2.2309999999999999</c:v>
                </c:pt>
                <c:pt idx="2840">
                  <c:v>1.956</c:v>
                </c:pt>
                <c:pt idx="2841">
                  <c:v>2.0430000000000001</c:v>
                </c:pt>
                <c:pt idx="2842">
                  <c:v>2.1949999999999998</c:v>
                </c:pt>
                <c:pt idx="2843">
                  <c:v>1.9390000000000001</c:v>
                </c:pt>
                <c:pt idx="2844">
                  <c:v>2.1549999999999998</c:v>
                </c:pt>
                <c:pt idx="2845">
                  <c:v>2.0920000000000001</c:v>
                </c:pt>
                <c:pt idx="2846">
                  <c:v>1.96</c:v>
                </c:pt>
                <c:pt idx="2847">
                  <c:v>2.1920000000000002</c:v>
                </c:pt>
                <c:pt idx="2848">
                  <c:v>2.1440000000000001</c:v>
                </c:pt>
                <c:pt idx="2849">
                  <c:v>1.895</c:v>
                </c:pt>
                <c:pt idx="2850">
                  <c:v>2.359</c:v>
                </c:pt>
                <c:pt idx="2851">
                  <c:v>1.9630000000000001</c:v>
                </c:pt>
                <c:pt idx="2852">
                  <c:v>2.2080000000000002</c:v>
                </c:pt>
                <c:pt idx="2853">
                  <c:v>1.92</c:v>
                </c:pt>
                <c:pt idx="2854">
                  <c:v>2.0030000000000001</c:v>
                </c:pt>
                <c:pt idx="2855">
                  <c:v>2.3839999999999999</c:v>
                </c:pt>
                <c:pt idx="2856">
                  <c:v>1.9550000000000001</c:v>
                </c:pt>
                <c:pt idx="2857">
                  <c:v>2.0470000000000002</c:v>
                </c:pt>
                <c:pt idx="2858">
                  <c:v>2.2919999999999998</c:v>
                </c:pt>
                <c:pt idx="2859">
                  <c:v>1.8759999999999999</c:v>
                </c:pt>
                <c:pt idx="2860">
                  <c:v>1.9790000000000001</c:v>
                </c:pt>
                <c:pt idx="2861">
                  <c:v>2.343</c:v>
                </c:pt>
                <c:pt idx="2862">
                  <c:v>2.036</c:v>
                </c:pt>
                <c:pt idx="2863">
                  <c:v>2.2789999999999999</c:v>
                </c:pt>
                <c:pt idx="2864">
                  <c:v>2.0470000000000002</c:v>
                </c:pt>
                <c:pt idx="2865">
                  <c:v>2.0270000000000001</c:v>
                </c:pt>
                <c:pt idx="2866">
                  <c:v>2.2839999999999998</c:v>
                </c:pt>
                <c:pt idx="2867">
                  <c:v>1.9750000000000001</c:v>
                </c:pt>
                <c:pt idx="2868">
                  <c:v>2.0110000000000001</c:v>
                </c:pt>
                <c:pt idx="2869">
                  <c:v>2.3069999999999999</c:v>
                </c:pt>
                <c:pt idx="2870">
                  <c:v>1.9159999999999999</c:v>
                </c:pt>
                <c:pt idx="2871">
                  <c:v>2.1469999999999998</c:v>
                </c:pt>
                <c:pt idx="2872">
                  <c:v>2.2349999999999999</c:v>
                </c:pt>
                <c:pt idx="2873">
                  <c:v>1.98</c:v>
                </c:pt>
                <c:pt idx="2874">
                  <c:v>2.2160000000000002</c:v>
                </c:pt>
                <c:pt idx="2875">
                  <c:v>2.2879999999999998</c:v>
                </c:pt>
                <c:pt idx="2876">
                  <c:v>2.0950000000000002</c:v>
                </c:pt>
                <c:pt idx="2877">
                  <c:v>2.2429999999999999</c:v>
                </c:pt>
                <c:pt idx="2878">
                  <c:v>1.887</c:v>
                </c:pt>
                <c:pt idx="2879">
                  <c:v>2.024</c:v>
                </c:pt>
                <c:pt idx="2880">
                  <c:v>2.1349999999999998</c:v>
                </c:pt>
                <c:pt idx="2881">
                  <c:v>2.0070000000000001</c:v>
                </c:pt>
                <c:pt idx="2882">
                  <c:v>2.3199999999999998</c:v>
                </c:pt>
                <c:pt idx="2883">
                  <c:v>2.0830000000000002</c:v>
                </c:pt>
                <c:pt idx="2884">
                  <c:v>1.9750000000000001</c:v>
                </c:pt>
                <c:pt idx="2885">
                  <c:v>2.2999999999999998</c:v>
                </c:pt>
                <c:pt idx="2886">
                  <c:v>1.9750000000000001</c:v>
                </c:pt>
                <c:pt idx="2887">
                  <c:v>2.1480000000000001</c:v>
                </c:pt>
                <c:pt idx="2888">
                  <c:v>2.2949999999999999</c:v>
                </c:pt>
                <c:pt idx="2889">
                  <c:v>1.923</c:v>
                </c:pt>
                <c:pt idx="2890">
                  <c:v>2.0470000000000002</c:v>
                </c:pt>
                <c:pt idx="2891">
                  <c:v>2.2029999999999998</c:v>
                </c:pt>
                <c:pt idx="2892">
                  <c:v>2.0830000000000002</c:v>
                </c:pt>
                <c:pt idx="2893">
                  <c:v>2.38</c:v>
                </c:pt>
                <c:pt idx="2894">
                  <c:v>2.032</c:v>
                </c:pt>
                <c:pt idx="2895">
                  <c:v>2.0030000000000001</c:v>
                </c:pt>
                <c:pt idx="2896">
                  <c:v>2.359</c:v>
                </c:pt>
                <c:pt idx="2897">
                  <c:v>2.1549999999999998</c:v>
                </c:pt>
                <c:pt idx="2898">
                  <c:v>2.3359999999999999</c:v>
                </c:pt>
                <c:pt idx="2899">
                  <c:v>2.0720000000000001</c:v>
                </c:pt>
                <c:pt idx="2900">
                  <c:v>2.0760000000000001</c:v>
                </c:pt>
                <c:pt idx="2901">
                  <c:v>2.327</c:v>
                </c:pt>
                <c:pt idx="2902">
                  <c:v>2</c:v>
                </c:pt>
                <c:pt idx="2903">
                  <c:v>2.06</c:v>
                </c:pt>
                <c:pt idx="2904">
                  <c:v>2.1520000000000001</c:v>
                </c:pt>
                <c:pt idx="2905">
                  <c:v>1.899</c:v>
                </c:pt>
                <c:pt idx="2906">
                  <c:v>2.2069999999999999</c:v>
                </c:pt>
                <c:pt idx="2907">
                  <c:v>2.2469999999999999</c:v>
                </c:pt>
                <c:pt idx="2908">
                  <c:v>2.008</c:v>
                </c:pt>
                <c:pt idx="2909">
                  <c:v>2.2879999999999998</c:v>
                </c:pt>
                <c:pt idx="2910">
                  <c:v>2.0430000000000001</c:v>
                </c:pt>
                <c:pt idx="2911">
                  <c:v>2.036</c:v>
                </c:pt>
                <c:pt idx="2912">
                  <c:v>2.524</c:v>
                </c:pt>
                <c:pt idx="2913">
                  <c:v>2.0070000000000001</c:v>
                </c:pt>
                <c:pt idx="2914">
                  <c:v>2.1949999999999998</c:v>
                </c:pt>
                <c:pt idx="2915">
                  <c:v>2.1669999999999998</c:v>
                </c:pt>
                <c:pt idx="2916">
                  <c:v>1.9390000000000001</c:v>
                </c:pt>
                <c:pt idx="2917">
                  <c:v>2.371</c:v>
                </c:pt>
                <c:pt idx="2918">
                  <c:v>2.1669999999999998</c:v>
                </c:pt>
                <c:pt idx="2919">
                  <c:v>2.0680000000000001</c:v>
                </c:pt>
                <c:pt idx="2920">
                  <c:v>2.2959999999999998</c:v>
                </c:pt>
                <c:pt idx="2921">
                  <c:v>2.1110000000000002</c:v>
                </c:pt>
                <c:pt idx="2922">
                  <c:v>2.2480000000000002</c:v>
                </c:pt>
                <c:pt idx="2923">
                  <c:v>2.2080000000000002</c:v>
                </c:pt>
                <c:pt idx="2924">
                  <c:v>1.9430000000000001</c:v>
                </c:pt>
                <c:pt idx="2925">
                  <c:v>2.492</c:v>
                </c:pt>
                <c:pt idx="2926">
                  <c:v>2.0870000000000002</c:v>
                </c:pt>
                <c:pt idx="2927">
                  <c:v>2.2229999999999999</c:v>
                </c:pt>
                <c:pt idx="2928">
                  <c:v>2.1360000000000001</c:v>
                </c:pt>
                <c:pt idx="2929">
                  <c:v>2.0070000000000001</c:v>
                </c:pt>
                <c:pt idx="2930">
                  <c:v>2.3439999999999999</c:v>
                </c:pt>
                <c:pt idx="2931">
                  <c:v>2.0960000000000001</c:v>
                </c:pt>
                <c:pt idx="2932">
                  <c:v>2.0720000000000001</c:v>
                </c:pt>
                <c:pt idx="2933">
                  <c:v>2.4319999999999999</c:v>
                </c:pt>
                <c:pt idx="2934">
                  <c:v>1.94</c:v>
                </c:pt>
                <c:pt idx="2935">
                  <c:v>2.2749999999999999</c:v>
                </c:pt>
                <c:pt idx="2936">
                  <c:v>2.1749999999999998</c:v>
                </c:pt>
                <c:pt idx="2937">
                  <c:v>2.036</c:v>
                </c:pt>
                <c:pt idx="2938">
                  <c:v>2.456</c:v>
                </c:pt>
                <c:pt idx="2939">
                  <c:v>2.1120000000000001</c:v>
                </c:pt>
                <c:pt idx="2940">
                  <c:v>2.0630000000000002</c:v>
                </c:pt>
                <c:pt idx="2941">
                  <c:v>2.2839999999999998</c:v>
                </c:pt>
                <c:pt idx="2942">
                  <c:v>2.028</c:v>
                </c:pt>
                <c:pt idx="2943">
                  <c:v>2.351</c:v>
                </c:pt>
                <c:pt idx="2944">
                  <c:v>2.1150000000000002</c:v>
                </c:pt>
                <c:pt idx="2945">
                  <c:v>2.0510000000000002</c:v>
                </c:pt>
                <c:pt idx="2946">
                  <c:v>2.2240000000000002</c:v>
                </c:pt>
                <c:pt idx="2947">
                  <c:v>2.0720000000000001</c:v>
                </c:pt>
                <c:pt idx="2948">
                  <c:v>2.2349999999999999</c:v>
                </c:pt>
                <c:pt idx="2949">
                  <c:v>2.1920000000000002</c:v>
                </c:pt>
                <c:pt idx="2950">
                  <c:v>2.0960000000000001</c:v>
                </c:pt>
                <c:pt idx="2951">
                  <c:v>2.6</c:v>
                </c:pt>
                <c:pt idx="2952">
                  <c:v>2.1120000000000001</c:v>
                </c:pt>
                <c:pt idx="2953">
                  <c:v>2.472</c:v>
                </c:pt>
                <c:pt idx="2954">
                  <c:v>2.0630000000000002</c:v>
                </c:pt>
                <c:pt idx="2955">
                  <c:v>2.1800000000000002</c:v>
                </c:pt>
                <c:pt idx="2956">
                  <c:v>3.7069999999999999</c:v>
                </c:pt>
                <c:pt idx="2957">
                  <c:v>1.84</c:v>
                </c:pt>
                <c:pt idx="2958">
                  <c:v>1.923</c:v>
                </c:pt>
                <c:pt idx="2959">
                  <c:v>2.423</c:v>
                </c:pt>
                <c:pt idx="2960">
                  <c:v>2.0830000000000002</c:v>
                </c:pt>
                <c:pt idx="2961">
                  <c:v>2.375</c:v>
                </c:pt>
                <c:pt idx="2962">
                  <c:v>2.0870000000000002</c:v>
                </c:pt>
                <c:pt idx="2963">
                  <c:v>2.0110000000000001</c:v>
                </c:pt>
                <c:pt idx="2964">
                  <c:v>2.3149999999999999</c:v>
                </c:pt>
                <c:pt idx="2965">
                  <c:v>2.359</c:v>
                </c:pt>
                <c:pt idx="2966">
                  <c:v>2.1080000000000001</c:v>
                </c:pt>
                <c:pt idx="2967">
                  <c:v>2.2240000000000002</c:v>
                </c:pt>
                <c:pt idx="2968">
                  <c:v>2.1829999999999998</c:v>
                </c:pt>
                <c:pt idx="2969">
                  <c:v>2.1309999999999998</c:v>
                </c:pt>
                <c:pt idx="2970">
                  <c:v>2.1</c:v>
                </c:pt>
                <c:pt idx="2971">
                  <c:v>2.556</c:v>
                </c:pt>
                <c:pt idx="2972">
                  <c:v>2.0790000000000002</c:v>
                </c:pt>
                <c:pt idx="2973">
                  <c:v>2.3279999999999998</c:v>
                </c:pt>
                <c:pt idx="2974">
                  <c:v>2.2839999999999998</c:v>
                </c:pt>
                <c:pt idx="2975">
                  <c:v>2.1589999999999998</c:v>
                </c:pt>
                <c:pt idx="2976">
                  <c:v>2.484</c:v>
                </c:pt>
                <c:pt idx="2977">
                  <c:v>2.016</c:v>
                </c:pt>
                <c:pt idx="2978">
                  <c:v>2.0150000000000001</c:v>
                </c:pt>
                <c:pt idx="2979">
                  <c:v>2.335</c:v>
                </c:pt>
                <c:pt idx="2980">
                  <c:v>1.9159999999999999</c:v>
                </c:pt>
                <c:pt idx="2981">
                  <c:v>2.0910000000000002</c:v>
                </c:pt>
                <c:pt idx="2982">
                  <c:v>2.452</c:v>
                </c:pt>
                <c:pt idx="2983">
                  <c:v>2.1</c:v>
                </c:pt>
                <c:pt idx="2984">
                  <c:v>2.2240000000000002</c:v>
                </c:pt>
                <c:pt idx="2985">
                  <c:v>2.387</c:v>
                </c:pt>
                <c:pt idx="2986">
                  <c:v>2.1309999999999998</c:v>
                </c:pt>
                <c:pt idx="2987">
                  <c:v>2.36</c:v>
                </c:pt>
                <c:pt idx="2988">
                  <c:v>2.2280000000000002</c:v>
                </c:pt>
                <c:pt idx="2989">
                  <c:v>2.1840000000000002</c:v>
                </c:pt>
                <c:pt idx="2990">
                  <c:v>2.5990000000000002</c:v>
                </c:pt>
                <c:pt idx="2991">
                  <c:v>2.0790000000000002</c:v>
                </c:pt>
                <c:pt idx="2992">
                  <c:v>2.1760000000000002</c:v>
                </c:pt>
                <c:pt idx="2993">
                  <c:v>2.452</c:v>
                </c:pt>
                <c:pt idx="2994">
                  <c:v>2.1360000000000001</c:v>
                </c:pt>
                <c:pt idx="2995">
                  <c:v>2.2280000000000002</c:v>
                </c:pt>
                <c:pt idx="2996">
                  <c:v>2.423</c:v>
                </c:pt>
                <c:pt idx="2997">
                  <c:v>1.9710000000000001</c:v>
                </c:pt>
                <c:pt idx="2998">
                  <c:v>2.403</c:v>
                </c:pt>
                <c:pt idx="2999">
                  <c:v>2.2040000000000002</c:v>
                </c:pt>
                <c:pt idx="3000">
                  <c:v>2.1920000000000002</c:v>
                </c:pt>
                <c:pt idx="3001">
                  <c:v>2.0680000000000001</c:v>
                </c:pt>
                <c:pt idx="3002">
                  <c:v>2.532</c:v>
                </c:pt>
                <c:pt idx="3003">
                  <c:v>2.1949999999999998</c:v>
                </c:pt>
                <c:pt idx="3004">
                  <c:v>2.4039999999999999</c:v>
                </c:pt>
                <c:pt idx="3005">
                  <c:v>2.3039999999999998</c:v>
                </c:pt>
                <c:pt idx="3006">
                  <c:v>2.2309999999999999</c:v>
                </c:pt>
                <c:pt idx="3007">
                  <c:v>2.3839999999999999</c:v>
                </c:pt>
                <c:pt idx="3008">
                  <c:v>2.1080000000000001</c:v>
                </c:pt>
                <c:pt idx="3009">
                  <c:v>2.1680000000000001</c:v>
                </c:pt>
                <c:pt idx="3010">
                  <c:v>2.5760000000000001</c:v>
                </c:pt>
                <c:pt idx="3011">
                  <c:v>2.0910000000000002</c:v>
                </c:pt>
                <c:pt idx="3012">
                  <c:v>2.1040000000000001</c:v>
                </c:pt>
                <c:pt idx="3013">
                  <c:v>2.6150000000000002</c:v>
                </c:pt>
                <c:pt idx="3014">
                  <c:v>2.1040000000000001</c:v>
                </c:pt>
                <c:pt idx="3015">
                  <c:v>2.38</c:v>
                </c:pt>
                <c:pt idx="3016">
                  <c:v>2.1309999999999998</c:v>
                </c:pt>
                <c:pt idx="3017">
                  <c:v>2.1589999999999998</c:v>
                </c:pt>
                <c:pt idx="3018">
                  <c:v>2.5110000000000001</c:v>
                </c:pt>
                <c:pt idx="3019">
                  <c:v>2.2519999999999998</c:v>
                </c:pt>
                <c:pt idx="3020">
                  <c:v>2.323</c:v>
                </c:pt>
                <c:pt idx="3021">
                  <c:v>2.6680000000000001</c:v>
                </c:pt>
                <c:pt idx="3022">
                  <c:v>2.0110000000000001</c:v>
                </c:pt>
                <c:pt idx="3023">
                  <c:v>2.1120000000000001</c:v>
                </c:pt>
                <c:pt idx="3024">
                  <c:v>2.56</c:v>
                </c:pt>
                <c:pt idx="3025">
                  <c:v>2.14</c:v>
                </c:pt>
                <c:pt idx="3026">
                  <c:v>2.411</c:v>
                </c:pt>
                <c:pt idx="3027">
                  <c:v>2.3109999999999999</c:v>
                </c:pt>
                <c:pt idx="3028">
                  <c:v>2.2189999999999999</c:v>
                </c:pt>
                <c:pt idx="3029">
                  <c:v>2.6110000000000002</c:v>
                </c:pt>
                <c:pt idx="3030">
                  <c:v>2.048</c:v>
                </c:pt>
                <c:pt idx="3031">
                  <c:v>2.2909999999999999</c:v>
                </c:pt>
                <c:pt idx="3032">
                  <c:v>2.6520000000000001</c:v>
                </c:pt>
                <c:pt idx="3033">
                  <c:v>2.1760000000000002</c:v>
                </c:pt>
                <c:pt idx="3034">
                  <c:v>2.34</c:v>
                </c:pt>
                <c:pt idx="3035">
                  <c:v>2.4670000000000001</c:v>
                </c:pt>
                <c:pt idx="3036">
                  <c:v>2.1269999999999998</c:v>
                </c:pt>
                <c:pt idx="3037">
                  <c:v>2.4830000000000001</c:v>
                </c:pt>
                <c:pt idx="3038">
                  <c:v>2.2429999999999999</c:v>
                </c:pt>
                <c:pt idx="3039">
                  <c:v>2.2789999999999999</c:v>
                </c:pt>
                <c:pt idx="3040">
                  <c:v>2.4159999999999999</c:v>
                </c:pt>
                <c:pt idx="3041">
                  <c:v>2.1190000000000002</c:v>
                </c:pt>
                <c:pt idx="3042">
                  <c:v>2.359</c:v>
                </c:pt>
                <c:pt idx="3043">
                  <c:v>2.4159999999999999</c:v>
                </c:pt>
                <c:pt idx="3044">
                  <c:v>2.028</c:v>
                </c:pt>
                <c:pt idx="3045">
                  <c:v>2.2429999999999999</c:v>
                </c:pt>
                <c:pt idx="3046">
                  <c:v>2.2309999999999999</c:v>
                </c:pt>
                <c:pt idx="3047">
                  <c:v>2.2639999999999998</c:v>
                </c:pt>
                <c:pt idx="3048">
                  <c:v>2.3639999999999999</c:v>
                </c:pt>
                <c:pt idx="3049">
                  <c:v>2.1480000000000001</c:v>
                </c:pt>
                <c:pt idx="3050">
                  <c:v>2.2959999999999998</c:v>
                </c:pt>
                <c:pt idx="3051">
                  <c:v>2.5430000000000001</c:v>
                </c:pt>
                <c:pt idx="3052">
                  <c:v>2.1949999999999998</c:v>
                </c:pt>
                <c:pt idx="3053">
                  <c:v>2.5270000000000001</c:v>
                </c:pt>
                <c:pt idx="3054">
                  <c:v>2.2749999999999999</c:v>
                </c:pt>
                <c:pt idx="3055">
                  <c:v>2.1269999999999998</c:v>
                </c:pt>
                <c:pt idx="3056">
                  <c:v>2.488</c:v>
                </c:pt>
                <c:pt idx="3057">
                  <c:v>2.1589999999999998</c:v>
                </c:pt>
                <c:pt idx="3058">
                  <c:v>2.351</c:v>
                </c:pt>
                <c:pt idx="3059">
                  <c:v>2.4079999999999999</c:v>
                </c:pt>
                <c:pt idx="3060">
                  <c:v>2.2309999999999999</c:v>
                </c:pt>
                <c:pt idx="3061">
                  <c:v>2.5960000000000001</c:v>
                </c:pt>
                <c:pt idx="3062">
                  <c:v>2.2200000000000002</c:v>
                </c:pt>
                <c:pt idx="3063">
                  <c:v>2.1800000000000002</c:v>
                </c:pt>
                <c:pt idx="3064">
                  <c:v>2.48</c:v>
                </c:pt>
                <c:pt idx="3065">
                  <c:v>2.2149999999999999</c:v>
                </c:pt>
                <c:pt idx="3066">
                  <c:v>2.2829999999999999</c:v>
                </c:pt>
                <c:pt idx="3067">
                  <c:v>2.319</c:v>
                </c:pt>
                <c:pt idx="3068">
                  <c:v>2.2519999999999998</c:v>
                </c:pt>
                <c:pt idx="3069">
                  <c:v>2.4350000000000001</c:v>
                </c:pt>
                <c:pt idx="3070">
                  <c:v>2.1840000000000002</c:v>
                </c:pt>
                <c:pt idx="3071">
                  <c:v>2.1480000000000001</c:v>
                </c:pt>
                <c:pt idx="3072">
                  <c:v>2.5</c:v>
                </c:pt>
                <c:pt idx="3073">
                  <c:v>2.2029999999999998</c:v>
                </c:pt>
                <c:pt idx="3074">
                  <c:v>2.5230000000000001</c:v>
                </c:pt>
                <c:pt idx="3075">
                  <c:v>2.3199999999999998</c:v>
                </c:pt>
                <c:pt idx="3076">
                  <c:v>2.1669999999999998</c:v>
                </c:pt>
                <c:pt idx="3077">
                  <c:v>2.5030000000000001</c:v>
                </c:pt>
                <c:pt idx="3078">
                  <c:v>2.2000000000000002</c:v>
                </c:pt>
                <c:pt idx="3079">
                  <c:v>2.4630000000000001</c:v>
                </c:pt>
                <c:pt idx="3080">
                  <c:v>2.371</c:v>
                </c:pt>
                <c:pt idx="3081">
                  <c:v>2.2029999999999998</c:v>
                </c:pt>
                <c:pt idx="3082">
                  <c:v>2.6269999999999998</c:v>
                </c:pt>
                <c:pt idx="3083">
                  <c:v>2.2309999999999999</c:v>
                </c:pt>
                <c:pt idx="3084">
                  <c:v>2.423</c:v>
                </c:pt>
                <c:pt idx="3085">
                  <c:v>2.2709999999999999</c:v>
                </c:pt>
                <c:pt idx="3086">
                  <c:v>2.1560000000000001</c:v>
                </c:pt>
                <c:pt idx="3087">
                  <c:v>2.5960000000000001</c:v>
                </c:pt>
                <c:pt idx="3088">
                  <c:v>2.1150000000000002</c:v>
                </c:pt>
                <c:pt idx="3089">
                  <c:v>2.4390000000000001</c:v>
                </c:pt>
                <c:pt idx="3090">
                  <c:v>2.5350000000000001</c:v>
                </c:pt>
                <c:pt idx="3091">
                  <c:v>2.1880000000000002</c:v>
                </c:pt>
                <c:pt idx="3092">
                  <c:v>2.5760000000000001</c:v>
                </c:pt>
                <c:pt idx="3093">
                  <c:v>2.335</c:v>
                </c:pt>
                <c:pt idx="3094">
                  <c:v>2.2709999999999999</c:v>
                </c:pt>
                <c:pt idx="3095">
                  <c:v>2.5</c:v>
                </c:pt>
                <c:pt idx="3096">
                  <c:v>2.2069999999999999</c:v>
                </c:pt>
                <c:pt idx="3097">
                  <c:v>2.347</c:v>
                </c:pt>
                <c:pt idx="3098">
                  <c:v>2.3959999999999999</c:v>
                </c:pt>
                <c:pt idx="3099">
                  <c:v>2.1760000000000002</c:v>
                </c:pt>
                <c:pt idx="3100">
                  <c:v>2.492</c:v>
                </c:pt>
                <c:pt idx="3101">
                  <c:v>2.2829999999999999</c:v>
                </c:pt>
                <c:pt idx="3102">
                  <c:v>2.3359999999999999</c:v>
                </c:pt>
                <c:pt idx="3103">
                  <c:v>2.4790000000000001</c:v>
                </c:pt>
                <c:pt idx="3104">
                  <c:v>2.3439999999999999</c:v>
                </c:pt>
                <c:pt idx="3105">
                  <c:v>2.6480000000000001</c:v>
                </c:pt>
                <c:pt idx="3106">
                  <c:v>2.3839999999999999</c:v>
                </c:pt>
                <c:pt idx="3107">
                  <c:v>2.2120000000000002</c:v>
                </c:pt>
                <c:pt idx="3108">
                  <c:v>2.4159999999999999</c:v>
                </c:pt>
                <c:pt idx="3109">
                  <c:v>2.2719999999999998</c:v>
                </c:pt>
                <c:pt idx="3110">
                  <c:v>2.407</c:v>
                </c:pt>
                <c:pt idx="3111">
                  <c:v>2.4750000000000001</c:v>
                </c:pt>
                <c:pt idx="3112">
                  <c:v>2.2589999999999999</c:v>
                </c:pt>
                <c:pt idx="3113">
                  <c:v>2.5150000000000001</c:v>
                </c:pt>
                <c:pt idx="3114">
                  <c:v>2.2829999999999999</c:v>
                </c:pt>
                <c:pt idx="3115">
                  <c:v>2.3149999999999999</c:v>
                </c:pt>
                <c:pt idx="3116">
                  <c:v>2.5870000000000002</c:v>
                </c:pt>
                <c:pt idx="3117">
                  <c:v>2.2480000000000002</c:v>
                </c:pt>
                <c:pt idx="3118">
                  <c:v>2.2599999999999998</c:v>
                </c:pt>
                <c:pt idx="3119">
                  <c:v>2.5190000000000001</c:v>
                </c:pt>
                <c:pt idx="3120">
                  <c:v>2.1720000000000002</c:v>
                </c:pt>
                <c:pt idx="3121">
                  <c:v>2.4390000000000001</c:v>
                </c:pt>
                <c:pt idx="3122">
                  <c:v>2.5680000000000001</c:v>
                </c:pt>
                <c:pt idx="3123">
                  <c:v>2.395</c:v>
                </c:pt>
                <c:pt idx="3124">
                  <c:v>2.6230000000000002</c:v>
                </c:pt>
                <c:pt idx="3125">
                  <c:v>2.2789999999999999</c:v>
                </c:pt>
                <c:pt idx="3126">
                  <c:v>2.4430000000000001</c:v>
                </c:pt>
                <c:pt idx="3127">
                  <c:v>2.4359999999999999</c:v>
                </c:pt>
                <c:pt idx="3128">
                  <c:v>2.2400000000000002</c:v>
                </c:pt>
                <c:pt idx="3129">
                  <c:v>2.6309999999999998</c:v>
                </c:pt>
                <c:pt idx="3130">
                  <c:v>2.2629999999999999</c:v>
                </c:pt>
                <c:pt idx="3131">
                  <c:v>2.524</c:v>
                </c:pt>
                <c:pt idx="3132">
                  <c:v>2.4670000000000001</c:v>
                </c:pt>
                <c:pt idx="3133">
                  <c:v>2.2829999999999999</c:v>
                </c:pt>
                <c:pt idx="3134">
                  <c:v>2.444</c:v>
                </c:pt>
                <c:pt idx="3135">
                  <c:v>2.2280000000000002</c:v>
                </c:pt>
                <c:pt idx="3136">
                  <c:v>2.427</c:v>
                </c:pt>
                <c:pt idx="3137">
                  <c:v>2.5230000000000001</c:v>
                </c:pt>
                <c:pt idx="3138">
                  <c:v>2.2429999999999999</c:v>
                </c:pt>
                <c:pt idx="3139">
                  <c:v>2.7120000000000002</c:v>
                </c:pt>
                <c:pt idx="3140">
                  <c:v>2.2879999999999998</c:v>
                </c:pt>
                <c:pt idx="3141">
                  <c:v>2.5680000000000001</c:v>
                </c:pt>
                <c:pt idx="3142">
                  <c:v>2.2469999999999999</c:v>
                </c:pt>
                <c:pt idx="3143">
                  <c:v>2.2080000000000002</c:v>
                </c:pt>
                <c:pt idx="3144">
                  <c:v>2.54</c:v>
                </c:pt>
                <c:pt idx="3145">
                  <c:v>2.2440000000000002</c:v>
                </c:pt>
                <c:pt idx="3146">
                  <c:v>2.3279999999999998</c:v>
                </c:pt>
                <c:pt idx="3147">
                  <c:v>2.5950000000000002</c:v>
                </c:pt>
                <c:pt idx="3148">
                  <c:v>2.2789999999999999</c:v>
                </c:pt>
                <c:pt idx="3149">
                  <c:v>2.6080000000000001</c:v>
                </c:pt>
                <c:pt idx="3150">
                  <c:v>2.411</c:v>
                </c:pt>
                <c:pt idx="3151">
                  <c:v>2.3319999999999999</c:v>
                </c:pt>
                <c:pt idx="3152">
                  <c:v>2.5030000000000001</c:v>
                </c:pt>
                <c:pt idx="3153">
                  <c:v>2.2709999999999999</c:v>
                </c:pt>
                <c:pt idx="3154">
                  <c:v>2.5470000000000002</c:v>
                </c:pt>
                <c:pt idx="3155">
                  <c:v>2.3069999999999999</c:v>
                </c:pt>
                <c:pt idx="3156">
                  <c:v>2.2879999999999998</c:v>
                </c:pt>
                <c:pt idx="3157">
                  <c:v>2.7280000000000002</c:v>
                </c:pt>
                <c:pt idx="3158">
                  <c:v>2.2959999999999998</c:v>
                </c:pt>
                <c:pt idx="3159">
                  <c:v>2.6629999999999998</c:v>
                </c:pt>
                <c:pt idx="3160">
                  <c:v>2.2749999999999999</c:v>
                </c:pt>
                <c:pt idx="3161">
                  <c:v>2.2519999999999998</c:v>
                </c:pt>
                <c:pt idx="3162">
                  <c:v>2.5390000000000001</c:v>
                </c:pt>
                <c:pt idx="3163">
                  <c:v>2.2280000000000002</c:v>
                </c:pt>
                <c:pt idx="3164">
                  <c:v>2.492</c:v>
                </c:pt>
                <c:pt idx="3165">
                  <c:v>2.5870000000000002</c:v>
                </c:pt>
                <c:pt idx="3166">
                  <c:v>2.2080000000000002</c:v>
                </c:pt>
                <c:pt idx="3167">
                  <c:v>2.5070000000000001</c:v>
                </c:pt>
                <c:pt idx="3168">
                  <c:v>2.4630000000000001</c:v>
                </c:pt>
                <c:pt idx="3169">
                  <c:v>2.347</c:v>
                </c:pt>
                <c:pt idx="3170">
                  <c:v>4.1310000000000002</c:v>
                </c:pt>
                <c:pt idx="3171">
                  <c:v>2.4159999999999999</c:v>
                </c:pt>
                <c:pt idx="3172">
                  <c:v>2.2519999999999998</c:v>
                </c:pt>
                <c:pt idx="3173">
                  <c:v>2.4430000000000001</c:v>
                </c:pt>
                <c:pt idx="3174">
                  <c:v>2.4159999999999999</c:v>
                </c:pt>
                <c:pt idx="3175">
                  <c:v>2.38</c:v>
                </c:pt>
                <c:pt idx="3176">
                  <c:v>2.7029999999999998</c:v>
                </c:pt>
                <c:pt idx="3177">
                  <c:v>2.399</c:v>
                </c:pt>
                <c:pt idx="3178">
                  <c:v>2.3839999999999999</c:v>
                </c:pt>
                <c:pt idx="3179">
                  <c:v>2.7669999999999999</c:v>
                </c:pt>
                <c:pt idx="3180">
                  <c:v>2.2709999999999999</c:v>
                </c:pt>
                <c:pt idx="3181">
                  <c:v>2.4630000000000001</c:v>
                </c:pt>
                <c:pt idx="3182">
                  <c:v>2.3839999999999999</c:v>
                </c:pt>
                <c:pt idx="3183">
                  <c:v>2.1800000000000002</c:v>
                </c:pt>
                <c:pt idx="3184">
                  <c:v>2.399</c:v>
                </c:pt>
                <c:pt idx="3185">
                  <c:v>2.84</c:v>
                </c:pt>
                <c:pt idx="3186">
                  <c:v>2.3439999999999999</c:v>
                </c:pt>
                <c:pt idx="3187">
                  <c:v>2.5950000000000002</c:v>
                </c:pt>
                <c:pt idx="3188">
                  <c:v>2.496</c:v>
                </c:pt>
                <c:pt idx="3189">
                  <c:v>2.3039999999999998</c:v>
                </c:pt>
                <c:pt idx="3190">
                  <c:v>2.8069999999999999</c:v>
                </c:pt>
                <c:pt idx="3191">
                  <c:v>2.4119999999999999</c:v>
                </c:pt>
                <c:pt idx="3192">
                  <c:v>2.359</c:v>
                </c:pt>
                <c:pt idx="3193">
                  <c:v>2.7440000000000002</c:v>
                </c:pt>
                <c:pt idx="3194">
                  <c:v>2.2040000000000002</c:v>
                </c:pt>
                <c:pt idx="3195">
                  <c:v>2.2869999999999999</c:v>
                </c:pt>
                <c:pt idx="3196">
                  <c:v>2.8109999999999999</c:v>
                </c:pt>
                <c:pt idx="3197">
                  <c:v>2.2879999999999998</c:v>
                </c:pt>
                <c:pt idx="3198">
                  <c:v>2.5030000000000001</c:v>
                </c:pt>
                <c:pt idx="3199">
                  <c:v>2.456</c:v>
                </c:pt>
                <c:pt idx="3200">
                  <c:v>2.2679999999999998</c:v>
                </c:pt>
                <c:pt idx="3201">
                  <c:v>2.56</c:v>
                </c:pt>
                <c:pt idx="3202">
                  <c:v>2.6120000000000001</c:v>
                </c:pt>
                <c:pt idx="3203">
                  <c:v>2.363</c:v>
                </c:pt>
                <c:pt idx="3204">
                  <c:v>2.6760000000000002</c:v>
                </c:pt>
                <c:pt idx="3205">
                  <c:v>2.403</c:v>
                </c:pt>
                <c:pt idx="3206">
                  <c:v>2.3759999999999999</c:v>
                </c:pt>
                <c:pt idx="3207">
                  <c:v>2.8</c:v>
                </c:pt>
                <c:pt idx="3208">
                  <c:v>2.3679999999999999</c:v>
                </c:pt>
                <c:pt idx="3209">
                  <c:v>2.323</c:v>
                </c:pt>
                <c:pt idx="3210">
                  <c:v>3.0150000000000001</c:v>
                </c:pt>
                <c:pt idx="3211">
                  <c:v>2.319</c:v>
                </c:pt>
                <c:pt idx="3212">
                  <c:v>2.6480000000000001</c:v>
                </c:pt>
                <c:pt idx="3213">
                  <c:v>2.5470000000000002</c:v>
                </c:pt>
                <c:pt idx="3214">
                  <c:v>2.3759999999999999</c:v>
                </c:pt>
                <c:pt idx="3215">
                  <c:v>2.6320000000000001</c:v>
                </c:pt>
                <c:pt idx="3216">
                  <c:v>2.48</c:v>
                </c:pt>
                <c:pt idx="3217">
                  <c:v>2.4470000000000001</c:v>
                </c:pt>
                <c:pt idx="3218">
                  <c:v>2.8319999999999999</c:v>
                </c:pt>
                <c:pt idx="3219">
                  <c:v>2.3069999999999999</c:v>
                </c:pt>
                <c:pt idx="3220">
                  <c:v>2.52</c:v>
                </c:pt>
                <c:pt idx="3221">
                  <c:v>2.5430000000000001</c:v>
                </c:pt>
                <c:pt idx="3222">
                  <c:v>2.2349999999999999</c:v>
                </c:pt>
                <c:pt idx="3223">
                  <c:v>2.452</c:v>
                </c:pt>
                <c:pt idx="3224">
                  <c:v>2.6549999999999998</c:v>
                </c:pt>
                <c:pt idx="3225">
                  <c:v>2.395</c:v>
                </c:pt>
                <c:pt idx="3226">
                  <c:v>2.6589999999999998</c:v>
                </c:pt>
                <c:pt idx="3227">
                  <c:v>2.496</c:v>
                </c:pt>
                <c:pt idx="3228">
                  <c:v>2.492</c:v>
                </c:pt>
                <c:pt idx="3229">
                  <c:v>2.7869999999999999</c:v>
                </c:pt>
                <c:pt idx="3230">
                  <c:v>2.3029999999999999</c:v>
                </c:pt>
                <c:pt idx="3231">
                  <c:v>2.6720000000000002</c:v>
                </c:pt>
                <c:pt idx="3232">
                  <c:v>2.524</c:v>
                </c:pt>
                <c:pt idx="3233">
                  <c:v>2.415</c:v>
                </c:pt>
                <c:pt idx="3234">
                  <c:v>2.9159999999999999</c:v>
                </c:pt>
                <c:pt idx="3235">
                  <c:v>2.2559999999999998</c:v>
                </c:pt>
                <c:pt idx="3236">
                  <c:v>2.456</c:v>
                </c:pt>
                <c:pt idx="3237">
                  <c:v>2.6480000000000001</c:v>
                </c:pt>
                <c:pt idx="3238">
                  <c:v>2.2919999999999998</c:v>
                </c:pt>
                <c:pt idx="3239">
                  <c:v>2.6840000000000002</c:v>
                </c:pt>
                <c:pt idx="3240">
                  <c:v>2.5870000000000002</c:v>
                </c:pt>
                <c:pt idx="3241">
                  <c:v>2.2759999999999998</c:v>
                </c:pt>
                <c:pt idx="3242">
                  <c:v>2.6629999999999998</c:v>
                </c:pt>
                <c:pt idx="3243">
                  <c:v>2.5</c:v>
                </c:pt>
                <c:pt idx="3244">
                  <c:v>2.4670000000000001</c:v>
                </c:pt>
                <c:pt idx="3245">
                  <c:v>2.7959999999999998</c:v>
                </c:pt>
                <c:pt idx="3246">
                  <c:v>2.2599999999999998</c:v>
                </c:pt>
                <c:pt idx="3247">
                  <c:v>2.42</c:v>
                </c:pt>
                <c:pt idx="3248">
                  <c:v>3.032</c:v>
                </c:pt>
                <c:pt idx="3249">
                  <c:v>2.3879999999999999</c:v>
                </c:pt>
                <c:pt idx="3250">
                  <c:v>2.5870000000000002</c:v>
                </c:pt>
                <c:pt idx="3251">
                  <c:v>2.5640000000000001</c:v>
                </c:pt>
                <c:pt idx="3252">
                  <c:v>2.4390000000000001</c:v>
                </c:pt>
                <c:pt idx="3253">
                  <c:v>2.927</c:v>
                </c:pt>
                <c:pt idx="3254">
                  <c:v>2.423</c:v>
                </c:pt>
                <c:pt idx="3255">
                  <c:v>2.7429999999999999</c:v>
                </c:pt>
                <c:pt idx="3256">
                  <c:v>2.5830000000000002</c:v>
                </c:pt>
                <c:pt idx="3257">
                  <c:v>2.3239999999999998</c:v>
                </c:pt>
                <c:pt idx="3258">
                  <c:v>3.012</c:v>
                </c:pt>
                <c:pt idx="3259">
                  <c:v>2.395</c:v>
                </c:pt>
                <c:pt idx="3260">
                  <c:v>2.3839999999999999</c:v>
                </c:pt>
                <c:pt idx="3261">
                  <c:v>2.7519999999999998</c:v>
                </c:pt>
                <c:pt idx="3262">
                  <c:v>2.3319999999999999</c:v>
                </c:pt>
                <c:pt idx="3263">
                  <c:v>2.5950000000000002</c:v>
                </c:pt>
                <c:pt idx="3264">
                  <c:v>2.72</c:v>
                </c:pt>
                <c:pt idx="3265">
                  <c:v>2.4159999999999999</c:v>
                </c:pt>
                <c:pt idx="3266">
                  <c:v>2.7240000000000002</c:v>
                </c:pt>
                <c:pt idx="3267">
                  <c:v>2.407</c:v>
                </c:pt>
                <c:pt idx="3268">
                  <c:v>2.4350000000000001</c:v>
                </c:pt>
                <c:pt idx="3269">
                  <c:v>2.9630000000000001</c:v>
                </c:pt>
                <c:pt idx="3270">
                  <c:v>2.427</c:v>
                </c:pt>
                <c:pt idx="3271">
                  <c:v>2.7109999999999999</c:v>
                </c:pt>
                <c:pt idx="3272">
                  <c:v>2.5680000000000001</c:v>
                </c:pt>
                <c:pt idx="3273">
                  <c:v>2.3069999999999999</c:v>
                </c:pt>
                <c:pt idx="3274">
                  <c:v>2.5830000000000002</c:v>
                </c:pt>
                <c:pt idx="3275">
                  <c:v>2.5670000000000002</c:v>
                </c:pt>
                <c:pt idx="3276">
                  <c:v>2.492</c:v>
                </c:pt>
                <c:pt idx="3277">
                  <c:v>2.7429999999999999</c:v>
                </c:pt>
                <c:pt idx="3278">
                  <c:v>2.323</c:v>
                </c:pt>
                <c:pt idx="3279">
                  <c:v>2.3719999999999999</c:v>
                </c:pt>
                <c:pt idx="3280">
                  <c:v>2.6640000000000001</c:v>
                </c:pt>
                <c:pt idx="3281">
                  <c:v>2.5190000000000001</c:v>
                </c:pt>
                <c:pt idx="3282">
                  <c:v>2.6840000000000002</c:v>
                </c:pt>
                <c:pt idx="3283">
                  <c:v>2.5630000000000002</c:v>
                </c:pt>
                <c:pt idx="3284">
                  <c:v>2.528</c:v>
                </c:pt>
                <c:pt idx="3285">
                  <c:v>2.9350000000000001</c:v>
                </c:pt>
                <c:pt idx="3286">
                  <c:v>2.4159999999999999</c:v>
                </c:pt>
                <c:pt idx="3287">
                  <c:v>2.68</c:v>
                </c:pt>
                <c:pt idx="3288">
                  <c:v>2.847</c:v>
                </c:pt>
                <c:pt idx="3289">
                  <c:v>2.5030000000000001</c:v>
                </c:pt>
                <c:pt idx="3290">
                  <c:v>2.6720000000000002</c:v>
                </c:pt>
                <c:pt idx="3291">
                  <c:v>2.7069999999999999</c:v>
                </c:pt>
                <c:pt idx="3292">
                  <c:v>2.468</c:v>
                </c:pt>
                <c:pt idx="3293">
                  <c:v>2.851</c:v>
                </c:pt>
                <c:pt idx="3294">
                  <c:v>2.395</c:v>
                </c:pt>
                <c:pt idx="3295">
                  <c:v>2.6389999999999998</c:v>
                </c:pt>
                <c:pt idx="3296">
                  <c:v>2.7749999999999999</c:v>
                </c:pt>
                <c:pt idx="3297">
                  <c:v>2.5</c:v>
                </c:pt>
                <c:pt idx="3298">
                  <c:v>3.0390000000000001</c:v>
                </c:pt>
                <c:pt idx="3299">
                  <c:v>2.3279999999999998</c:v>
                </c:pt>
                <c:pt idx="3300">
                  <c:v>2.5590000000000002</c:v>
                </c:pt>
                <c:pt idx="3301">
                  <c:v>2.927</c:v>
                </c:pt>
                <c:pt idx="3302">
                  <c:v>2.4470000000000001</c:v>
                </c:pt>
                <c:pt idx="3303">
                  <c:v>2.7120000000000002</c:v>
                </c:pt>
                <c:pt idx="3304">
                  <c:v>2.6989999999999998</c:v>
                </c:pt>
                <c:pt idx="3305">
                  <c:v>2.488</c:v>
                </c:pt>
                <c:pt idx="3306">
                  <c:v>2.8439999999999999</c:v>
                </c:pt>
                <c:pt idx="3307">
                  <c:v>2.5670000000000002</c:v>
                </c:pt>
                <c:pt idx="3308">
                  <c:v>2.5430000000000001</c:v>
                </c:pt>
                <c:pt idx="3309">
                  <c:v>2.984</c:v>
                </c:pt>
                <c:pt idx="3310">
                  <c:v>2.407</c:v>
                </c:pt>
                <c:pt idx="3311">
                  <c:v>2.8109999999999999</c:v>
                </c:pt>
                <c:pt idx="3312">
                  <c:v>2.5070000000000001</c:v>
                </c:pt>
                <c:pt idx="3313">
                  <c:v>2.46</c:v>
                </c:pt>
                <c:pt idx="3314">
                  <c:v>2.82</c:v>
                </c:pt>
                <c:pt idx="3315">
                  <c:v>2.476</c:v>
                </c:pt>
                <c:pt idx="3316">
                  <c:v>2.5430000000000001</c:v>
                </c:pt>
                <c:pt idx="3317">
                  <c:v>2.6920000000000002</c:v>
                </c:pt>
                <c:pt idx="3318">
                  <c:v>2.5030000000000001</c:v>
                </c:pt>
                <c:pt idx="3319">
                  <c:v>2.7109999999999999</c:v>
                </c:pt>
                <c:pt idx="3320">
                  <c:v>2.5670000000000002</c:v>
                </c:pt>
                <c:pt idx="3321">
                  <c:v>2.4750000000000001</c:v>
                </c:pt>
                <c:pt idx="3322">
                  <c:v>2.7389999999999999</c:v>
                </c:pt>
                <c:pt idx="3323">
                  <c:v>2.452</c:v>
                </c:pt>
                <c:pt idx="3324">
                  <c:v>2.6240000000000001</c:v>
                </c:pt>
                <c:pt idx="3325">
                  <c:v>2.5680000000000001</c:v>
                </c:pt>
                <c:pt idx="3326">
                  <c:v>2.4159999999999999</c:v>
                </c:pt>
                <c:pt idx="3327">
                  <c:v>2.88</c:v>
                </c:pt>
                <c:pt idx="3328">
                  <c:v>2.512</c:v>
                </c:pt>
                <c:pt idx="3329">
                  <c:v>2.5680000000000001</c:v>
                </c:pt>
                <c:pt idx="3330">
                  <c:v>3.0990000000000002</c:v>
                </c:pt>
                <c:pt idx="3331">
                  <c:v>2.528</c:v>
                </c:pt>
                <c:pt idx="3332">
                  <c:v>2.7709999999999999</c:v>
                </c:pt>
                <c:pt idx="3333">
                  <c:v>2.6669999999999998</c:v>
                </c:pt>
                <c:pt idx="3334">
                  <c:v>2.5790000000000002</c:v>
                </c:pt>
                <c:pt idx="3335">
                  <c:v>2.7309999999999999</c:v>
                </c:pt>
                <c:pt idx="3336">
                  <c:v>2.46</c:v>
                </c:pt>
                <c:pt idx="3337">
                  <c:v>2.8719999999999999</c:v>
                </c:pt>
                <c:pt idx="3338">
                  <c:v>2.5110000000000001</c:v>
                </c:pt>
                <c:pt idx="3339">
                  <c:v>2.6709999999999998</c:v>
                </c:pt>
                <c:pt idx="3340">
                  <c:v>2.9790000000000001</c:v>
                </c:pt>
                <c:pt idx="3341">
                  <c:v>2.399</c:v>
                </c:pt>
                <c:pt idx="3342">
                  <c:v>2.8679999999999999</c:v>
                </c:pt>
                <c:pt idx="3343">
                  <c:v>2.6309999999999998</c:v>
                </c:pt>
                <c:pt idx="3344">
                  <c:v>2.6349999999999998</c:v>
                </c:pt>
                <c:pt idx="3345">
                  <c:v>2.7759999999999998</c:v>
                </c:pt>
                <c:pt idx="3346">
                  <c:v>2.5870000000000002</c:v>
                </c:pt>
                <c:pt idx="3347">
                  <c:v>2.8319999999999999</c:v>
                </c:pt>
                <c:pt idx="3348">
                  <c:v>2.52</c:v>
                </c:pt>
                <c:pt idx="3349">
                  <c:v>2.6190000000000002</c:v>
                </c:pt>
                <c:pt idx="3350">
                  <c:v>2.855</c:v>
                </c:pt>
                <c:pt idx="3351">
                  <c:v>2.52</c:v>
                </c:pt>
                <c:pt idx="3352">
                  <c:v>2.9710000000000001</c:v>
                </c:pt>
                <c:pt idx="3353">
                  <c:v>2.5150000000000001</c:v>
                </c:pt>
                <c:pt idx="3354">
                  <c:v>2.6080000000000001</c:v>
                </c:pt>
                <c:pt idx="3355">
                  <c:v>2.82</c:v>
                </c:pt>
                <c:pt idx="3356">
                  <c:v>2.4079999999999999</c:v>
                </c:pt>
                <c:pt idx="3357">
                  <c:v>2.867</c:v>
                </c:pt>
                <c:pt idx="3358">
                  <c:v>2.472</c:v>
                </c:pt>
                <c:pt idx="3359">
                  <c:v>2.64</c:v>
                </c:pt>
                <c:pt idx="3360">
                  <c:v>3.363</c:v>
                </c:pt>
                <c:pt idx="3361">
                  <c:v>2.492</c:v>
                </c:pt>
                <c:pt idx="3362">
                  <c:v>2.927</c:v>
                </c:pt>
                <c:pt idx="3363">
                  <c:v>2.5760000000000001</c:v>
                </c:pt>
                <c:pt idx="3364">
                  <c:v>2.6120000000000001</c:v>
                </c:pt>
                <c:pt idx="3365">
                  <c:v>2.8109999999999999</c:v>
                </c:pt>
                <c:pt idx="3366">
                  <c:v>2.6</c:v>
                </c:pt>
                <c:pt idx="3367">
                  <c:v>3.1120000000000001</c:v>
                </c:pt>
                <c:pt idx="3368">
                  <c:v>2.5030000000000001</c:v>
                </c:pt>
                <c:pt idx="3369">
                  <c:v>2.7709999999999999</c:v>
                </c:pt>
                <c:pt idx="3370">
                  <c:v>2.8439999999999999</c:v>
                </c:pt>
                <c:pt idx="3371">
                  <c:v>2.532</c:v>
                </c:pt>
                <c:pt idx="3372">
                  <c:v>2.7789999999999999</c:v>
                </c:pt>
                <c:pt idx="3373">
                  <c:v>2.7120000000000002</c:v>
                </c:pt>
                <c:pt idx="3374">
                  <c:v>2.5390000000000001</c:v>
                </c:pt>
                <c:pt idx="3375">
                  <c:v>2.9870000000000001</c:v>
                </c:pt>
                <c:pt idx="3376">
                  <c:v>2.528</c:v>
                </c:pt>
                <c:pt idx="3377">
                  <c:v>2.843</c:v>
                </c:pt>
                <c:pt idx="3378">
                  <c:v>2.528</c:v>
                </c:pt>
                <c:pt idx="3379">
                  <c:v>2.5470000000000002</c:v>
                </c:pt>
                <c:pt idx="3380">
                  <c:v>2.899</c:v>
                </c:pt>
                <c:pt idx="3381">
                  <c:v>2.6030000000000002</c:v>
                </c:pt>
                <c:pt idx="3382">
                  <c:v>2.6949999999999998</c:v>
                </c:pt>
                <c:pt idx="3383">
                  <c:v>2.923</c:v>
                </c:pt>
                <c:pt idx="3384">
                  <c:v>2.5640000000000001</c:v>
                </c:pt>
                <c:pt idx="3385">
                  <c:v>3.0030000000000001</c:v>
                </c:pt>
                <c:pt idx="3386">
                  <c:v>2.7240000000000002</c:v>
                </c:pt>
                <c:pt idx="3387">
                  <c:v>2.6040000000000001</c:v>
                </c:pt>
                <c:pt idx="3388">
                  <c:v>2.871</c:v>
                </c:pt>
                <c:pt idx="3389">
                  <c:v>2.5760000000000001</c:v>
                </c:pt>
                <c:pt idx="3390">
                  <c:v>3.1150000000000002</c:v>
                </c:pt>
                <c:pt idx="3391">
                  <c:v>2.4710000000000001</c:v>
                </c:pt>
                <c:pt idx="3392">
                  <c:v>2.903</c:v>
                </c:pt>
                <c:pt idx="3393">
                  <c:v>2.7280000000000002</c:v>
                </c:pt>
                <c:pt idx="3394">
                  <c:v>2.5990000000000002</c:v>
                </c:pt>
                <c:pt idx="3395">
                  <c:v>2.931</c:v>
                </c:pt>
                <c:pt idx="3396">
                  <c:v>2.4390000000000001</c:v>
                </c:pt>
                <c:pt idx="3397">
                  <c:v>2.931</c:v>
                </c:pt>
                <c:pt idx="3398">
                  <c:v>2.7349999999999999</c:v>
                </c:pt>
                <c:pt idx="3399">
                  <c:v>2.5680000000000001</c:v>
                </c:pt>
                <c:pt idx="3400">
                  <c:v>2.895</c:v>
                </c:pt>
                <c:pt idx="3401">
                  <c:v>2.5390000000000001</c:v>
                </c:pt>
                <c:pt idx="3402">
                  <c:v>2.9630000000000001</c:v>
                </c:pt>
                <c:pt idx="3403">
                  <c:v>2.6629999999999998</c:v>
                </c:pt>
                <c:pt idx="3404">
                  <c:v>2.6320000000000001</c:v>
                </c:pt>
                <c:pt idx="3405">
                  <c:v>2.891</c:v>
                </c:pt>
                <c:pt idx="3406">
                  <c:v>2.5950000000000002</c:v>
                </c:pt>
                <c:pt idx="3407">
                  <c:v>3.1230000000000002</c:v>
                </c:pt>
                <c:pt idx="3408">
                  <c:v>2.6760000000000002</c:v>
                </c:pt>
                <c:pt idx="3409">
                  <c:v>3.0470000000000002</c:v>
                </c:pt>
                <c:pt idx="3410">
                  <c:v>2.64</c:v>
                </c:pt>
                <c:pt idx="3411">
                  <c:v>2.6840000000000002</c:v>
                </c:pt>
                <c:pt idx="3412">
                  <c:v>2.851</c:v>
                </c:pt>
                <c:pt idx="3413">
                  <c:v>2.6949999999999998</c:v>
                </c:pt>
                <c:pt idx="3414">
                  <c:v>3.1080000000000001</c:v>
                </c:pt>
                <c:pt idx="3415">
                  <c:v>2.5030000000000001</c:v>
                </c:pt>
                <c:pt idx="3416">
                  <c:v>2.7389999999999999</c:v>
                </c:pt>
                <c:pt idx="3417">
                  <c:v>2.7429999999999999</c:v>
                </c:pt>
                <c:pt idx="3418">
                  <c:v>2.6840000000000002</c:v>
                </c:pt>
                <c:pt idx="3419">
                  <c:v>2.919</c:v>
                </c:pt>
                <c:pt idx="3420">
                  <c:v>2.6080000000000001</c:v>
                </c:pt>
                <c:pt idx="3421">
                  <c:v>3.0430000000000001</c:v>
                </c:pt>
                <c:pt idx="3422">
                  <c:v>2.7309999999999999</c:v>
                </c:pt>
                <c:pt idx="3423">
                  <c:v>2.6280000000000001</c:v>
                </c:pt>
                <c:pt idx="3424">
                  <c:v>3.319</c:v>
                </c:pt>
                <c:pt idx="3425">
                  <c:v>2.6520000000000001</c:v>
                </c:pt>
                <c:pt idx="3426">
                  <c:v>3.0030000000000001</c:v>
                </c:pt>
                <c:pt idx="3427">
                  <c:v>2.7280000000000002</c:v>
                </c:pt>
                <c:pt idx="3428">
                  <c:v>2.7879999999999998</c:v>
                </c:pt>
                <c:pt idx="3429">
                  <c:v>3.1150000000000002</c:v>
                </c:pt>
                <c:pt idx="3430">
                  <c:v>2.6680000000000001</c:v>
                </c:pt>
                <c:pt idx="3431">
                  <c:v>2.9870000000000001</c:v>
                </c:pt>
                <c:pt idx="3432">
                  <c:v>2.9119999999999999</c:v>
                </c:pt>
                <c:pt idx="3433">
                  <c:v>2.8239999999999998</c:v>
                </c:pt>
                <c:pt idx="3434">
                  <c:v>3.2919999999999998</c:v>
                </c:pt>
                <c:pt idx="3435">
                  <c:v>2.6389999999999998</c:v>
                </c:pt>
                <c:pt idx="3436">
                  <c:v>2.895</c:v>
                </c:pt>
                <c:pt idx="3437">
                  <c:v>2.68</c:v>
                </c:pt>
                <c:pt idx="3438">
                  <c:v>2.7029999999999998</c:v>
                </c:pt>
                <c:pt idx="3439">
                  <c:v>3.3069999999999999</c:v>
                </c:pt>
                <c:pt idx="3440">
                  <c:v>2.7389999999999999</c:v>
                </c:pt>
                <c:pt idx="3441">
                  <c:v>3.1709999999999998</c:v>
                </c:pt>
                <c:pt idx="3442">
                  <c:v>2.6880000000000002</c:v>
                </c:pt>
                <c:pt idx="3443">
                  <c:v>2.82</c:v>
                </c:pt>
                <c:pt idx="3444">
                  <c:v>2.831</c:v>
                </c:pt>
                <c:pt idx="3445">
                  <c:v>2.6040000000000001</c:v>
                </c:pt>
                <c:pt idx="3446">
                  <c:v>3.2280000000000002</c:v>
                </c:pt>
                <c:pt idx="3447">
                  <c:v>2.6949999999999998</c:v>
                </c:pt>
                <c:pt idx="3448">
                  <c:v>2.871</c:v>
                </c:pt>
                <c:pt idx="3449">
                  <c:v>3.0830000000000002</c:v>
                </c:pt>
                <c:pt idx="3450">
                  <c:v>2.76</c:v>
                </c:pt>
                <c:pt idx="3451">
                  <c:v>3.2509999999999999</c:v>
                </c:pt>
                <c:pt idx="3452">
                  <c:v>2.7109999999999999</c:v>
                </c:pt>
                <c:pt idx="3453">
                  <c:v>3.0150000000000001</c:v>
                </c:pt>
                <c:pt idx="3454">
                  <c:v>2.891</c:v>
                </c:pt>
                <c:pt idx="3455">
                  <c:v>2.6880000000000002</c:v>
                </c:pt>
                <c:pt idx="3456">
                  <c:v>3.0310000000000001</c:v>
                </c:pt>
                <c:pt idx="3457">
                  <c:v>2.6040000000000001</c:v>
                </c:pt>
                <c:pt idx="3458">
                  <c:v>3.0720000000000001</c:v>
                </c:pt>
                <c:pt idx="3459">
                  <c:v>2.7839999999999998</c:v>
                </c:pt>
                <c:pt idx="3460">
                  <c:v>2.5550000000000002</c:v>
                </c:pt>
                <c:pt idx="3461">
                  <c:v>2.8919999999999999</c:v>
                </c:pt>
                <c:pt idx="3462">
                  <c:v>2.7040000000000002</c:v>
                </c:pt>
                <c:pt idx="3463">
                  <c:v>3.2149999999999999</c:v>
                </c:pt>
                <c:pt idx="3464">
                  <c:v>2.552</c:v>
                </c:pt>
                <c:pt idx="3465">
                  <c:v>2.907</c:v>
                </c:pt>
                <c:pt idx="3466">
                  <c:v>3.0430000000000001</c:v>
                </c:pt>
                <c:pt idx="3467">
                  <c:v>2.7280000000000002</c:v>
                </c:pt>
                <c:pt idx="3468">
                  <c:v>3.0390000000000001</c:v>
                </c:pt>
                <c:pt idx="3469">
                  <c:v>2.7519999999999998</c:v>
                </c:pt>
                <c:pt idx="3470">
                  <c:v>4.72</c:v>
                </c:pt>
                <c:pt idx="3471">
                  <c:v>2.4750000000000001</c:v>
                </c:pt>
                <c:pt idx="3472">
                  <c:v>2.6840000000000002</c:v>
                </c:pt>
                <c:pt idx="3473">
                  <c:v>2.9630000000000001</c:v>
                </c:pt>
                <c:pt idx="3474">
                  <c:v>2.7919999999999998</c:v>
                </c:pt>
                <c:pt idx="3475">
                  <c:v>2.9710000000000001</c:v>
                </c:pt>
                <c:pt idx="3476">
                  <c:v>2.6320000000000001</c:v>
                </c:pt>
                <c:pt idx="3477">
                  <c:v>4.7039999999999997</c:v>
                </c:pt>
                <c:pt idx="3478">
                  <c:v>2.4510000000000001</c:v>
                </c:pt>
                <c:pt idx="3479">
                  <c:v>2.6120000000000001</c:v>
                </c:pt>
                <c:pt idx="3480">
                  <c:v>3.327</c:v>
                </c:pt>
                <c:pt idx="3481">
                  <c:v>2.7639999999999998</c:v>
                </c:pt>
                <c:pt idx="3482">
                  <c:v>3.1669999999999998</c:v>
                </c:pt>
                <c:pt idx="3483">
                  <c:v>2.7280000000000002</c:v>
                </c:pt>
                <c:pt idx="3484">
                  <c:v>2.7309999999999999</c:v>
                </c:pt>
                <c:pt idx="3485">
                  <c:v>3.2789999999999999</c:v>
                </c:pt>
                <c:pt idx="3486">
                  <c:v>2.5510000000000002</c:v>
                </c:pt>
                <c:pt idx="3487">
                  <c:v>2.9790000000000001</c:v>
                </c:pt>
                <c:pt idx="3488">
                  <c:v>3.0680000000000001</c:v>
                </c:pt>
                <c:pt idx="3489">
                  <c:v>2.7959999999999998</c:v>
                </c:pt>
                <c:pt idx="3490">
                  <c:v>3.0510000000000002</c:v>
                </c:pt>
                <c:pt idx="3491">
                  <c:v>2.72</c:v>
                </c:pt>
                <c:pt idx="3492">
                  <c:v>2.891</c:v>
                </c:pt>
                <c:pt idx="3493">
                  <c:v>2.6709999999999998</c:v>
                </c:pt>
                <c:pt idx="3494">
                  <c:v>2.6640000000000001</c:v>
                </c:pt>
                <c:pt idx="3495">
                  <c:v>3.0230000000000001</c:v>
                </c:pt>
                <c:pt idx="3496">
                  <c:v>2.7309999999999999</c:v>
                </c:pt>
                <c:pt idx="3497">
                  <c:v>2.8</c:v>
                </c:pt>
                <c:pt idx="3498">
                  <c:v>3.2959999999999998</c:v>
                </c:pt>
                <c:pt idx="3499">
                  <c:v>2.7869999999999999</c:v>
                </c:pt>
                <c:pt idx="3500">
                  <c:v>3.1030000000000002</c:v>
                </c:pt>
                <c:pt idx="3501">
                  <c:v>2.6989999999999998</c:v>
                </c:pt>
                <c:pt idx="3502">
                  <c:v>2.6880000000000002</c:v>
                </c:pt>
                <c:pt idx="3503">
                  <c:v>2.9119999999999999</c:v>
                </c:pt>
                <c:pt idx="3504">
                  <c:v>2.7519999999999998</c:v>
                </c:pt>
                <c:pt idx="3505">
                  <c:v>3.1150000000000002</c:v>
                </c:pt>
                <c:pt idx="3506">
                  <c:v>2.7789999999999999</c:v>
                </c:pt>
                <c:pt idx="3507">
                  <c:v>2.7109999999999999</c:v>
                </c:pt>
                <c:pt idx="3508">
                  <c:v>3.4910000000000001</c:v>
                </c:pt>
                <c:pt idx="3509">
                  <c:v>2.7280000000000002</c:v>
                </c:pt>
                <c:pt idx="3510">
                  <c:v>3.0630000000000002</c:v>
                </c:pt>
                <c:pt idx="3511">
                  <c:v>2.7349999999999999</c:v>
                </c:pt>
                <c:pt idx="3512">
                  <c:v>2.7469999999999999</c:v>
                </c:pt>
                <c:pt idx="3513">
                  <c:v>3.0720000000000001</c:v>
                </c:pt>
                <c:pt idx="3514">
                  <c:v>2.7509999999999999</c:v>
                </c:pt>
                <c:pt idx="3515">
                  <c:v>3.1309999999999998</c:v>
                </c:pt>
                <c:pt idx="3516">
                  <c:v>2.895</c:v>
                </c:pt>
                <c:pt idx="3517">
                  <c:v>2.6520000000000001</c:v>
                </c:pt>
                <c:pt idx="3518">
                  <c:v>3.359</c:v>
                </c:pt>
                <c:pt idx="3519">
                  <c:v>2.7879999999999998</c:v>
                </c:pt>
                <c:pt idx="3520">
                  <c:v>3.1</c:v>
                </c:pt>
                <c:pt idx="3521">
                  <c:v>3.0910000000000002</c:v>
                </c:pt>
                <c:pt idx="3522">
                  <c:v>2.7389999999999999</c:v>
                </c:pt>
                <c:pt idx="3523">
                  <c:v>3.0030000000000001</c:v>
                </c:pt>
                <c:pt idx="3524">
                  <c:v>2.6480000000000001</c:v>
                </c:pt>
                <c:pt idx="3525">
                  <c:v>3.0150000000000001</c:v>
                </c:pt>
                <c:pt idx="3526">
                  <c:v>3.036</c:v>
                </c:pt>
                <c:pt idx="3527">
                  <c:v>2.6749999999999998</c:v>
                </c:pt>
                <c:pt idx="3528">
                  <c:v>3.1230000000000002</c:v>
                </c:pt>
                <c:pt idx="3529">
                  <c:v>2.7509999999999999</c:v>
                </c:pt>
                <c:pt idx="3530">
                  <c:v>3.1589999999999998</c:v>
                </c:pt>
                <c:pt idx="3531">
                  <c:v>2.8109999999999999</c:v>
                </c:pt>
                <c:pt idx="3532">
                  <c:v>2.6669999999999998</c:v>
                </c:pt>
                <c:pt idx="3533">
                  <c:v>3.1920000000000002</c:v>
                </c:pt>
                <c:pt idx="3534">
                  <c:v>2.7709999999999999</c:v>
                </c:pt>
                <c:pt idx="3535">
                  <c:v>3.2469999999999999</c:v>
                </c:pt>
                <c:pt idx="3536">
                  <c:v>2.923</c:v>
                </c:pt>
                <c:pt idx="3537">
                  <c:v>2.7759999999999998</c:v>
                </c:pt>
                <c:pt idx="3538">
                  <c:v>3.1920000000000002</c:v>
                </c:pt>
                <c:pt idx="3539">
                  <c:v>2.7349999999999999</c:v>
                </c:pt>
                <c:pt idx="3540">
                  <c:v>4.992</c:v>
                </c:pt>
                <c:pt idx="3541">
                  <c:v>2.359</c:v>
                </c:pt>
                <c:pt idx="3542">
                  <c:v>3.0110000000000001</c:v>
                </c:pt>
                <c:pt idx="3543">
                  <c:v>2.895</c:v>
                </c:pt>
                <c:pt idx="3544">
                  <c:v>2.7519999999999998</c:v>
                </c:pt>
                <c:pt idx="3545">
                  <c:v>3.056</c:v>
                </c:pt>
                <c:pt idx="3546">
                  <c:v>2.7519999999999998</c:v>
                </c:pt>
                <c:pt idx="3547">
                  <c:v>3.1429999999999998</c:v>
                </c:pt>
                <c:pt idx="3548">
                  <c:v>3.0640000000000001</c:v>
                </c:pt>
                <c:pt idx="3549">
                  <c:v>2.8319999999999999</c:v>
                </c:pt>
                <c:pt idx="3550">
                  <c:v>2.9630000000000001</c:v>
                </c:pt>
                <c:pt idx="3551">
                  <c:v>2.7919999999999998</c:v>
                </c:pt>
                <c:pt idx="3552">
                  <c:v>4.9480000000000004</c:v>
                </c:pt>
                <c:pt idx="3553">
                  <c:v>2.536</c:v>
                </c:pt>
                <c:pt idx="3554">
                  <c:v>2.84</c:v>
                </c:pt>
                <c:pt idx="3555">
                  <c:v>3.0390000000000001</c:v>
                </c:pt>
                <c:pt idx="3556">
                  <c:v>2.819</c:v>
                </c:pt>
                <c:pt idx="3557">
                  <c:v>3.2549999999999999</c:v>
                </c:pt>
                <c:pt idx="3558">
                  <c:v>2.6549999999999998</c:v>
                </c:pt>
                <c:pt idx="3559">
                  <c:v>3.0910000000000002</c:v>
                </c:pt>
                <c:pt idx="3560">
                  <c:v>3.0030000000000001</c:v>
                </c:pt>
                <c:pt idx="3561">
                  <c:v>2.8069999999999999</c:v>
                </c:pt>
                <c:pt idx="3562">
                  <c:v>3.3149999999999999</c:v>
                </c:pt>
                <c:pt idx="3563">
                  <c:v>2.7679999999999998</c:v>
                </c:pt>
                <c:pt idx="3564">
                  <c:v>3.1320000000000001</c:v>
                </c:pt>
                <c:pt idx="3565">
                  <c:v>2.988</c:v>
                </c:pt>
                <c:pt idx="3566">
                  <c:v>2.8109999999999999</c:v>
                </c:pt>
                <c:pt idx="3567">
                  <c:v>3.1840000000000002</c:v>
                </c:pt>
                <c:pt idx="3568">
                  <c:v>2.5990000000000002</c:v>
                </c:pt>
                <c:pt idx="3569">
                  <c:v>3.1720000000000002</c:v>
                </c:pt>
                <c:pt idx="3570">
                  <c:v>3.1320000000000001</c:v>
                </c:pt>
                <c:pt idx="3571">
                  <c:v>2.88</c:v>
                </c:pt>
                <c:pt idx="3572">
                  <c:v>3.2639999999999998</c:v>
                </c:pt>
                <c:pt idx="3573">
                  <c:v>2.6669999999999998</c:v>
                </c:pt>
                <c:pt idx="3574">
                  <c:v>3.0550000000000002</c:v>
                </c:pt>
                <c:pt idx="3575">
                  <c:v>3.1389999999999998</c:v>
                </c:pt>
                <c:pt idx="3576">
                  <c:v>2.9119999999999999</c:v>
                </c:pt>
                <c:pt idx="3577">
                  <c:v>3.2709999999999999</c:v>
                </c:pt>
                <c:pt idx="3578">
                  <c:v>2.7559999999999998</c:v>
                </c:pt>
                <c:pt idx="3579">
                  <c:v>3.02</c:v>
                </c:pt>
                <c:pt idx="3580">
                  <c:v>3.34</c:v>
                </c:pt>
                <c:pt idx="3581">
                  <c:v>2.84</c:v>
                </c:pt>
                <c:pt idx="3582">
                  <c:v>3.1840000000000002</c:v>
                </c:pt>
                <c:pt idx="3583">
                  <c:v>3.02</c:v>
                </c:pt>
                <c:pt idx="3584">
                  <c:v>2.7679999999999998</c:v>
                </c:pt>
                <c:pt idx="3585">
                  <c:v>3.2639999999999998</c:v>
                </c:pt>
                <c:pt idx="3586">
                  <c:v>2.7189999999999999</c:v>
                </c:pt>
                <c:pt idx="3587">
                  <c:v>3.1150000000000002</c:v>
                </c:pt>
                <c:pt idx="3588">
                  <c:v>3.016</c:v>
                </c:pt>
                <c:pt idx="3589">
                  <c:v>2.7559999999999998</c:v>
                </c:pt>
                <c:pt idx="3590">
                  <c:v>3.3439999999999999</c:v>
                </c:pt>
                <c:pt idx="3591">
                  <c:v>2.8279999999999998</c:v>
                </c:pt>
                <c:pt idx="3592">
                  <c:v>3.2839999999999998</c:v>
                </c:pt>
                <c:pt idx="3593">
                  <c:v>2.82</c:v>
                </c:pt>
                <c:pt idx="3594">
                  <c:v>2.887</c:v>
                </c:pt>
                <c:pt idx="3595">
                  <c:v>3.0990000000000002</c:v>
                </c:pt>
                <c:pt idx="3596">
                  <c:v>2.8839999999999999</c:v>
                </c:pt>
                <c:pt idx="3597">
                  <c:v>3.2749999999999999</c:v>
                </c:pt>
                <c:pt idx="3598">
                  <c:v>2.64</c:v>
                </c:pt>
                <c:pt idx="3599">
                  <c:v>2.98</c:v>
                </c:pt>
                <c:pt idx="3600">
                  <c:v>3.0630000000000002</c:v>
                </c:pt>
                <c:pt idx="3601">
                  <c:v>2.7469999999999999</c:v>
                </c:pt>
                <c:pt idx="3602">
                  <c:v>3.1120000000000001</c:v>
                </c:pt>
                <c:pt idx="3603">
                  <c:v>2.9830000000000001</c:v>
                </c:pt>
                <c:pt idx="3604">
                  <c:v>2.835</c:v>
                </c:pt>
                <c:pt idx="3605">
                  <c:v>3.3</c:v>
                </c:pt>
                <c:pt idx="3606">
                  <c:v>2.8109999999999999</c:v>
                </c:pt>
                <c:pt idx="3607">
                  <c:v>3.1150000000000002</c:v>
                </c:pt>
                <c:pt idx="3608">
                  <c:v>2.9470000000000001</c:v>
                </c:pt>
                <c:pt idx="3609">
                  <c:v>2.9359999999999999</c:v>
                </c:pt>
                <c:pt idx="3610">
                  <c:v>3.0510000000000002</c:v>
                </c:pt>
                <c:pt idx="3611">
                  <c:v>2.8359999999999999</c:v>
                </c:pt>
                <c:pt idx="3612">
                  <c:v>3.387</c:v>
                </c:pt>
                <c:pt idx="3613">
                  <c:v>2.92</c:v>
                </c:pt>
                <c:pt idx="3614">
                  <c:v>3.2349999999999999</c:v>
                </c:pt>
                <c:pt idx="3615">
                  <c:v>2.839</c:v>
                </c:pt>
                <c:pt idx="3616">
                  <c:v>2.82</c:v>
                </c:pt>
                <c:pt idx="3617">
                  <c:v>3.2440000000000002</c:v>
                </c:pt>
                <c:pt idx="3618">
                  <c:v>2.9390000000000001</c:v>
                </c:pt>
                <c:pt idx="3619">
                  <c:v>3.28</c:v>
                </c:pt>
                <c:pt idx="3620">
                  <c:v>2.8119999999999998</c:v>
                </c:pt>
                <c:pt idx="3621">
                  <c:v>3.395</c:v>
                </c:pt>
                <c:pt idx="3622">
                  <c:v>2.7829999999999999</c:v>
                </c:pt>
                <c:pt idx="3623">
                  <c:v>2.9630000000000001</c:v>
                </c:pt>
                <c:pt idx="3624">
                  <c:v>3.1629999999999998</c:v>
                </c:pt>
                <c:pt idx="3625">
                  <c:v>2.7189999999999999</c:v>
                </c:pt>
                <c:pt idx="3626">
                  <c:v>3.2639999999999998</c:v>
                </c:pt>
                <c:pt idx="3627">
                  <c:v>3.1269999999999998</c:v>
                </c:pt>
                <c:pt idx="3628">
                  <c:v>2.988</c:v>
                </c:pt>
                <c:pt idx="3629">
                  <c:v>3.5840000000000001</c:v>
                </c:pt>
                <c:pt idx="3630">
                  <c:v>2.992</c:v>
                </c:pt>
                <c:pt idx="3631">
                  <c:v>3.359</c:v>
                </c:pt>
                <c:pt idx="3632">
                  <c:v>2.9390000000000001</c:v>
                </c:pt>
                <c:pt idx="3633">
                  <c:v>5.1550000000000002</c:v>
                </c:pt>
                <c:pt idx="3634">
                  <c:v>3.3109999999999999</c:v>
                </c:pt>
                <c:pt idx="3635">
                  <c:v>2.7429999999999999</c:v>
                </c:pt>
                <c:pt idx="3636">
                  <c:v>3.2360000000000002</c:v>
                </c:pt>
                <c:pt idx="3637">
                  <c:v>2.931</c:v>
                </c:pt>
                <c:pt idx="3638">
                  <c:v>3.2869999999999999</c:v>
                </c:pt>
                <c:pt idx="3639">
                  <c:v>2.9350000000000001</c:v>
                </c:pt>
                <c:pt idx="3640">
                  <c:v>2.871</c:v>
                </c:pt>
                <c:pt idx="3641">
                  <c:v>3.4710000000000001</c:v>
                </c:pt>
                <c:pt idx="3642">
                  <c:v>2.944</c:v>
                </c:pt>
                <c:pt idx="3643">
                  <c:v>3.3149999999999999</c:v>
                </c:pt>
                <c:pt idx="3644">
                  <c:v>2.972</c:v>
                </c:pt>
                <c:pt idx="3645">
                  <c:v>3.0680000000000001</c:v>
                </c:pt>
                <c:pt idx="3646">
                  <c:v>3.492</c:v>
                </c:pt>
                <c:pt idx="3647">
                  <c:v>2.9630000000000001</c:v>
                </c:pt>
                <c:pt idx="3648">
                  <c:v>3.4079999999999999</c:v>
                </c:pt>
                <c:pt idx="3649">
                  <c:v>2.891</c:v>
                </c:pt>
                <c:pt idx="3650">
                  <c:v>3.347</c:v>
                </c:pt>
                <c:pt idx="3651">
                  <c:v>3.1080000000000001</c:v>
                </c:pt>
                <c:pt idx="3652">
                  <c:v>2.9359999999999999</c:v>
                </c:pt>
                <c:pt idx="3653">
                  <c:v>3.34</c:v>
                </c:pt>
                <c:pt idx="3654">
                  <c:v>2.7559999999999998</c:v>
                </c:pt>
                <c:pt idx="3655">
                  <c:v>3.355</c:v>
                </c:pt>
                <c:pt idx="3656">
                  <c:v>3.1309999999999998</c:v>
                </c:pt>
                <c:pt idx="3657">
                  <c:v>3.012</c:v>
                </c:pt>
                <c:pt idx="3658">
                  <c:v>3.7280000000000002</c:v>
                </c:pt>
                <c:pt idx="3659">
                  <c:v>2.9159999999999999</c:v>
                </c:pt>
                <c:pt idx="3660">
                  <c:v>3.2080000000000002</c:v>
                </c:pt>
                <c:pt idx="3661">
                  <c:v>3.1230000000000002</c:v>
                </c:pt>
                <c:pt idx="3662">
                  <c:v>2.9710000000000001</c:v>
                </c:pt>
                <c:pt idx="3663">
                  <c:v>3.1640000000000001</c:v>
                </c:pt>
                <c:pt idx="3664">
                  <c:v>2.996</c:v>
                </c:pt>
                <c:pt idx="3665">
                  <c:v>3.6549999999999998</c:v>
                </c:pt>
                <c:pt idx="3666">
                  <c:v>2.827</c:v>
                </c:pt>
                <c:pt idx="3667">
                  <c:v>3.2629999999999999</c:v>
                </c:pt>
                <c:pt idx="3668">
                  <c:v>2.9950000000000001</c:v>
                </c:pt>
                <c:pt idx="3669">
                  <c:v>3.0880000000000001</c:v>
                </c:pt>
                <c:pt idx="3670">
                  <c:v>3.484</c:v>
                </c:pt>
                <c:pt idx="3671">
                  <c:v>2.911</c:v>
                </c:pt>
                <c:pt idx="3672">
                  <c:v>3.456</c:v>
                </c:pt>
                <c:pt idx="3673">
                  <c:v>3.036</c:v>
                </c:pt>
                <c:pt idx="3674">
                  <c:v>2.98</c:v>
                </c:pt>
                <c:pt idx="3675">
                  <c:v>3.6680000000000001</c:v>
                </c:pt>
                <c:pt idx="3676">
                  <c:v>2.9870000000000001</c:v>
                </c:pt>
                <c:pt idx="3677">
                  <c:v>3.5070000000000001</c:v>
                </c:pt>
                <c:pt idx="3678">
                  <c:v>3.0070000000000001</c:v>
                </c:pt>
                <c:pt idx="3679">
                  <c:v>2.8319999999999999</c:v>
                </c:pt>
                <c:pt idx="3680">
                  <c:v>3.6</c:v>
                </c:pt>
                <c:pt idx="3681">
                  <c:v>2.8679999999999999</c:v>
                </c:pt>
                <c:pt idx="3682">
                  <c:v>3.3359999999999999</c:v>
                </c:pt>
                <c:pt idx="3683">
                  <c:v>2.952</c:v>
                </c:pt>
                <c:pt idx="3684">
                  <c:v>3.1840000000000002</c:v>
                </c:pt>
                <c:pt idx="3685">
                  <c:v>3.4079999999999999</c:v>
                </c:pt>
                <c:pt idx="3686">
                  <c:v>2.835</c:v>
                </c:pt>
                <c:pt idx="3687">
                  <c:v>3.5390000000000001</c:v>
                </c:pt>
                <c:pt idx="3688">
                  <c:v>2.859</c:v>
                </c:pt>
                <c:pt idx="3689">
                  <c:v>3.1880000000000002</c:v>
                </c:pt>
                <c:pt idx="3690">
                  <c:v>3.1949999999999998</c:v>
                </c:pt>
                <c:pt idx="3691">
                  <c:v>2.907</c:v>
                </c:pt>
                <c:pt idx="3692">
                  <c:v>3.38</c:v>
                </c:pt>
                <c:pt idx="3693">
                  <c:v>2.88</c:v>
                </c:pt>
                <c:pt idx="3694">
                  <c:v>3.06</c:v>
                </c:pt>
                <c:pt idx="3695">
                  <c:v>3.3679999999999999</c:v>
                </c:pt>
                <c:pt idx="3696">
                  <c:v>2.9390000000000001</c:v>
                </c:pt>
                <c:pt idx="3697">
                  <c:v>3.4910000000000001</c:v>
                </c:pt>
                <c:pt idx="3698">
                  <c:v>2.927</c:v>
                </c:pt>
                <c:pt idx="3699">
                  <c:v>3.56</c:v>
                </c:pt>
                <c:pt idx="3700">
                  <c:v>2.94</c:v>
                </c:pt>
                <c:pt idx="3701">
                  <c:v>3.1720000000000002</c:v>
                </c:pt>
                <c:pt idx="3702">
                  <c:v>3.472</c:v>
                </c:pt>
                <c:pt idx="3703">
                  <c:v>2.984</c:v>
                </c:pt>
                <c:pt idx="3704">
                  <c:v>3.3069999999999999</c:v>
                </c:pt>
                <c:pt idx="3705">
                  <c:v>2.9790000000000001</c:v>
                </c:pt>
                <c:pt idx="3706">
                  <c:v>3.28</c:v>
                </c:pt>
                <c:pt idx="3707">
                  <c:v>3.4830000000000001</c:v>
                </c:pt>
                <c:pt idx="3708">
                  <c:v>2.96</c:v>
                </c:pt>
                <c:pt idx="3709">
                  <c:v>3.2919999999999998</c:v>
                </c:pt>
                <c:pt idx="3710">
                  <c:v>3.0110000000000001</c:v>
                </c:pt>
                <c:pt idx="3711">
                  <c:v>3.2679999999999998</c:v>
                </c:pt>
                <c:pt idx="3712">
                  <c:v>3.4079999999999999</c:v>
                </c:pt>
                <c:pt idx="3713">
                  <c:v>3.0920000000000001</c:v>
                </c:pt>
                <c:pt idx="3714">
                  <c:v>3.359</c:v>
                </c:pt>
                <c:pt idx="3715">
                  <c:v>3.0910000000000002</c:v>
                </c:pt>
                <c:pt idx="3716">
                  <c:v>3.536</c:v>
                </c:pt>
                <c:pt idx="3717">
                  <c:v>3.0720000000000001</c:v>
                </c:pt>
                <c:pt idx="3718">
                  <c:v>3.3319999999999999</c:v>
                </c:pt>
                <c:pt idx="3719">
                  <c:v>3.1640000000000001</c:v>
                </c:pt>
                <c:pt idx="3720">
                  <c:v>3.1520000000000001</c:v>
                </c:pt>
                <c:pt idx="3721">
                  <c:v>3.6349999999999998</c:v>
                </c:pt>
                <c:pt idx="3722">
                  <c:v>3.0390000000000001</c:v>
                </c:pt>
                <c:pt idx="3723">
                  <c:v>3.5150000000000001</c:v>
                </c:pt>
                <c:pt idx="3724">
                  <c:v>3.04</c:v>
                </c:pt>
                <c:pt idx="3725">
                  <c:v>3.2789999999999999</c:v>
                </c:pt>
                <c:pt idx="3726">
                  <c:v>3.44</c:v>
                </c:pt>
                <c:pt idx="3727">
                  <c:v>3.04</c:v>
                </c:pt>
                <c:pt idx="3728">
                  <c:v>3.7080000000000002</c:v>
                </c:pt>
                <c:pt idx="3729">
                  <c:v>2.9510000000000001</c:v>
                </c:pt>
                <c:pt idx="3730">
                  <c:v>3.407</c:v>
                </c:pt>
                <c:pt idx="3731">
                  <c:v>3.2029999999999998</c:v>
                </c:pt>
                <c:pt idx="3732">
                  <c:v>3.18</c:v>
                </c:pt>
                <c:pt idx="3733">
                  <c:v>3.6440000000000001</c:v>
                </c:pt>
                <c:pt idx="3734">
                  <c:v>3.016</c:v>
                </c:pt>
                <c:pt idx="3735">
                  <c:v>3.4430000000000001</c:v>
                </c:pt>
                <c:pt idx="3736">
                  <c:v>3.1949999999999998</c:v>
                </c:pt>
                <c:pt idx="3737">
                  <c:v>2.9390000000000001</c:v>
                </c:pt>
                <c:pt idx="3738">
                  <c:v>3.5510000000000002</c:v>
                </c:pt>
                <c:pt idx="3739">
                  <c:v>3.0430000000000001</c:v>
                </c:pt>
                <c:pt idx="3740">
                  <c:v>3.456</c:v>
                </c:pt>
                <c:pt idx="3741">
                  <c:v>3.1640000000000001</c:v>
                </c:pt>
                <c:pt idx="3742">
                  <c:v>3.0830000000000002</c:v>
                </c:pt>
                <c:pt idx="3743">
                  <c:v>3.7029999999999998</c:v>
                </c:pt>
                <c:pt idx="3744">
                  <c:v>3.1520000000000001</c:v>
                </c:pt>
                <c:pt idx="3745">
                  <c:v>3.6829999999999998</c:v>
                </c:pt>
                <c:pt idx="3746">
                  <c:v>3.0910000000000002</c:v>
                </c:pt>
                <c:pt idx="3747">
                  <c:v>5.3550000000000004</c:v>
                </c:pt>
                <c:pt idx="3748">
                  <c:v>3.0230000000000001</c:v>
                </c:pt>
                <c:pt idx="3749">
                  <c:v>3.1110000000000002</c:v>
                </c:pt>
                <c:pt idx="3750">
                  <c:v>3.2629999999999999</c:v>
                </c:pt>
                <c:pt idx="3751">
                  <c:v>3.0870000000000002</c:v>
                </c:pt>
                <c:pt idx="3752">
                  <c:v>3.528</c:v>
                </c:pt>
                <c:pt idx="3753">
                  <c:v>3.0830000000000002</c:v>
                </c:pt>
                <c:pt idx="3754">
                  <c:v>5.1749999999999998</c:v>
                </c:pt>
                <c:pt idx="3755">
                  <c:v>2.6880000000000002</c:v>
                </c:pt>
                <c:pt idx="3756">
                  <c:v>3.5470000000000002</c:v>
                </c:pt>
                <c:pt idx="3757">
                  <c:v>3.056</c:v>
                </c:pt>
                <c:pt idx="3758">
                  <c:v>3.2709999999999999</c:v>
                </c:pt>
                <c:pt idx="3759">
                  <c:v>3.2639999999999998</c:v>
                </c:pt>
                <c:pt idx="3760">
                  <c:v>3.1469999999999998</c:v>
                </c:pt>
                <c:pt idx="3761">
                  <c:v>3.3519999999999999</c:v>
                </c:pt>
                <c:pt idx="3762">
                  <c:v>3.02</c:v>
                </c:pt>
                <c:pt idx="3763">
                  <c:v>5.3639999999999999</c:v>
                </c:pt>
                <c:pt idx="3764">
                  <c:v>2.6829999999999998</c:v>
                </c:pt>
                <c:pt idx="3765">
                  <c:v>3.52</c:v>
                </c:pt>
                <c:pt idx="3766">
                  <c:v>3.048</c:v>
                </c:pt>
                <c:pt idx="3767">
                  <c:v>3.1150000000000002</c:v>
                </c:pt>
                <c:pt idx="3768">
                  <c:v>3.476</c:v>
                </c:pt>
                <c:pt idx="3769">
                  <c:v>3.1669999999999998</c:v>
                </c:pt>
                <c:pt idx="3770">
                  <c:v>3.5630000000000002</c:v>
                </c:pt>
                <c:pt idx="3771">
                  <c:v>3.1150000000000002</c:v>
                </c:pt>
                <c:pt idx="3772">
                  <c:v>3.42</c:v>
                </c:pt>
                <c:pt idx="3773">
                  <c:v>3.36</c:v>
                </c:pt>
                <c:pt idx="3774">
                  <c:v>3.1720000000000002</c:v>
                </c:pt>
                <c:pt idx="3775">
                  <c:v>3.34</c:v>
                </c:pt>
                <c:pt idx="3776">
                  <c:v>3.0670000000000002</c:v>
                </c:pt>
                <c:pt idx="3777">
                  <c:v>5.7030000000000003</c:v>
                </c:pt>
                <c:pt idx="3778">
                  <c:v>2.7989999999999999</c:v>
                </c:pt>
                <c:pt idx="3779">
                  <c:v>3.6030000000000002</c:v>
                </c:pt>
                <c:pt idx="3780">
                  <c:v>2.94</c:v>
                </c:pt>
                <c:pt idx="3781">
                  <c:v>3.4630000000000001</c:v>
                </c:pt>
                <c:pt idx="3782">
                  <c:v>3.1560000000000001</c:v>
                </c:pt>
                <c:pt idx="3783">
                  <c:v>3.1349999999999998</c:v>
                </c:pt>
                <c:pt idx="3784">
                  <c:v>3.399</c:v>
                </c:pt>
                <c:pt idx="3785">
                  <c:v>3.056</c:v>
                </c:pt>
                <c:pt idx="3786">
                  <c:v>5.492</c:v>
                </c:pt>
                <c:pt idx="3787">
                  <c:v>2.8</c:v>
                </c:pt>
                <c:pt idx="3788">
                  <c:v>3.5910000000000002</c:v>
                </c:pt>
                <c:pt idx="3789">
                  <c:v>2.9510000000000001</c:v>
                </c:pt>
                <c:pt idx="3790">
                  <c:v>3.492</c:v>
                </c:pt>
                <c:pt idx="3791">
                  <c:v>3.2</c:v>
                </c:pt>
                <c:pt idx="3792">
                  <c:v>3.0550000000000002</c:v>
                </c:pt>
                <c:pt idx="3793">
                  <c:v>3.6989999999999998</c:v>
                </c:pt>
                <c:pt idx="3794">
                  <c:v>3.3039999999999998</c:v>
                </c:pt>
                <c:pt idx="3795">
                  <c:v>3.54</c:v>
                </c:pt>
                <c:pt idx="3796">
                  <c:v>3.2109999999999999</c:v>
                </c:pt>
                <c:pt idx="3797">
                  <c:v>3.1360000000000001</c:v>
                </c:pt>
                <c:pt idx="3798">
                  <c:v>4.0720000000000001</c:v>
                </c:pt>
                <c:pt idx="3799">
                  <c:v>2.923</c:v>
                </c:pt>
                <c:pt idx="3800">
                  <c:v>3.423</c:v>
                </c:pt>
                <c:pt idx="3801">
                  <c:v>3.5750000000000002</c:v>
                </c:pt>
                <c:pt idx="3802">
                  <c:v>3.1309999999999998</c:v>
                </c:pt>
                <c:pt idx="3803">
                  <c:v>3.5590000000000002</c:v>
                </c:pt>
                <c:pt idx="3804">
                  <c:v>3.0920000000000001</c:v>
                </c:pt>
                <c:pt idx="3805">
                  <c:v>3.4630000000000001</c:v>
                </c:pt>
                <c:pt idx="3806">
                  <c:v>3.26</c:v>
                </c:pt>
                <c:pt idx="3807">
                  <c:v>3.1680000000000001</c:v>
                </c:pt>
                <c:pt idx="3808">
                  <c:v>3.871</c:v>
                </c:pt>
                <c:pt idx="3809">
                  <c:v>3.0870000000000002</c:v>
                </c:pt>
                <c:pt idx="3810">
                  <c:v>3.4239999999999999</c:v>
                </c:pt>
                <c:pt idx="3811">
                  <c:v>3.2829999999999999</c:v>
                </c:pt>
                <c:pt idx="3812">
                  <c:v>3.3439999999999999</c:v>
                </c:pt>
                <c:pt idx="3813">
                  <c:v>3.9039999999999999</c:v>
                </c:pt>
                <c:pt idx="3814">
                  <c:v>3.0430000000000001</c:v>
                </c:pt>
                <c:pt idx="3815">
                  <c:v>3.4390000000000001</c:v>
                </c:pt>
                <c:pt idx="3816">
                  <c:v>3.1829999999999998</c:v>
                </c:pt>
                <c:pt idx="3817">
                  <c:v>3.1469999999999998</c:v>
                </c:pt>
                <c:pt idx="3818">
                  <c:v>3.3759999999999999</c:v>
                </c:pt>
                <c:pt idx="3819">
                  <c:v>3.0470000000000002</c:v>
                </c:pt>
                <c:pt idx="3820">
                  <c:v>3.5640000000000001</c:v>
                </c:pt>
                <c:pt idx="3821">
                  <c:v>3.3239999999999998</c:v>
                </c:pt>
                <c:pt idx="3822">
                  <c:v>3.0950000000000002</c:v>
                </c:pt>
                <c:pt idx="3823">
                  <c:v>3.3039999999999998</c:v>
                </c:pt>
                <c:pt idx="3824">
                  <c:v>2.976</c:v>
                </c:pt>
                <c:pt idx="3825">
                  <c:v>3.4870000000000001</c:v>
                </c:pt>
                <c:pt idx="3826">
                  <c:v>3.367</c:v>
                </c:pt>
                <c:pt idx="3827">
                  <c:v>3.2709999999999999</c:v>
                </c:pt>
                <c:pt idx="3828">
                  <c:v>3.2959999999999998</c:v>
                </c:pt>
                <c:pt idx="3829">
                  <c:v>3.048</c:v>
                </c:pt>
                <c:pt idx="3830">
                  <c:v>3.371</c:v>
                </c:pt>
                <c:pt idx="3831">
                  <c:v>3.3639999999999999</c:v>
                </c:pt>
                <c:pt idx="3832">
                  <c:v>3.0870000000000002</c:v>
                </c:pt>
                <c:pt idx="3833">
                  <c:v>3.3149999999999999</c:v>
                </c:pt>
                <c:pt idx="3834">
                  <c:v>3</c:v>
                </c:pt>
                <c:pt idx="3835">
                  <c:v>3.8759999999999999</c:v>
                </c:pt>
                <c:pt idx="3836">
                  <c:v>3.1440000000000001</c:v>
                </c:pt>
                <c:pt idx="3837">
                  <c:v>3.399</c:v>
                </c:pt>
                <c:pt idx="3838">
                  <c:v>3.1640000000000001</c:v>
                </c:pt>
                <c:pt idx="3839">
                  <c:v>3.1389999999999998</c:v>
                </c:pt>
                <c:pt idx="3840">
                  <c:v>3.54</c:v>
                </c:pt>
                <c:pt idx="3841">
                  <c:v>3.1309999999999998</c:v>
                </c:pt>
                <c:pt idx="3842">
                  <c:v>3.5950000000000002</c:v>
                </c:pt>
                <c:pt idx="3843">
                  <c:v>3.0790000000000002</c:v>
                </c:pt>
                <c:pt idx="3844">
                  <c:v>3.2549999999999999</c:v>
                </c:pt>
                <c:pt idx="3845">
                  <c:v>3.407</c:v>
                </c:pt>
                <c:pt idx="3846">
                  <c:v>3.012</c:v>
                </c:pt>
                <c:pt idx="3847">
                  <c:v>5.7110000000000003</c:v>
                </c:pt>
                <c:pt idx="3848">
                  <c:v>2.5950000000000002</c:v>
                </c:pt>
                <c:pt idx="3849">
                  <c:v>3.492</c:v>
                </c:pt>
                <c:pt idx="3850">
                  <c:v>3.476</c:v>
                </c:pt>
                <c:pt idx="3851">
                  <c:v>3.0070000000000001</c:v>
                </c:pt>
                <c:pt idx="3852">
                  <c:v>3.7679999999999998</c:v>
                </c:pt>
                <c:pt idx="3853">
                  <c:v>3.1640000000000001</c:v>
                </c:pt>
                <c:pt idx="3854">
                  <c:v>3.5510000000000002</c:v>
                </c:pt>
                <c:pt idx="3855">
                  <c:v>3.448</c:v>
                </c:pt>
                <c:pt idx="3856">
                  <c:v>3.1</c:v>
                </c:pt>
                <c:pt idx="3857">
                  <c:v>3.4790000000000001</c:v>
                </c:pt>
                <c:pt idx="3858">
                  <c:v>3.2949999999999999</c:v>
                </c:pt>
                <c:pt idx="3859">
                  <c:v>5.8239999999999998</c:v>
                </c:pt>
                <c:pt idx="3860">
                  <c:v>2.94</c:v>
                </c:pt>
                <c:pt idx="3861">
                  <c:v>3.3039999999999998</c:v>
                </c:pt>
                <c:pt idx="3862">
                  <c:v>3.504</c:v>
                </c:pt>
                <c:pt idx="3863">
                  <c:v>3.1829999999999998</c:v>
                </c:pt>
                <c:pt idx="3864">
                  <c:v>3.8069999999999999</c:v>
                </c:pt>
                <c:pt idx="3865">
                  <c:v>3.02</c:v>
                </c:pt>
                <c:pt idx="3866">
                  <c:v>3.3959999999999999</c:v>
                </c:pt>
                <c:pt idx="3867">
                  <c:v>3.6720000000000002</c:v>
                </c:pt>
                <c:pt idx="3868">
                  <c:v>3.18</c:v>
                </c:pt>
                <c:pt idx="3869">
                  <c:v>3.48</c:v>
                </c:pt>
                <c:pt idx="3870">
                  <c:v>3.2909999999999999</c:v>
                </c:pt>
                <c:pt idx="3871">
                  <c:v>3.2360000000000002</c:v>
                </c:pt>
                <c:pt idx="3872">
                  <c:v>3.7080000000000002</c:v>
                </c:pt>
                <c:pt idx="3873">
                  <c:v>3.2519999999999998</c:v>
                </c:pt>
                <c:pt idx="3874">
                  <c:v>3.5950000000000002</c:v>
                </c:pt>
                <c:pt idx="3875">
                  <c:v>3.343</c:v>
                </c:pt>
                <c:pt idx="3876">
                  <c:v>3.1709999999999998</c:v>
                </c:pt>
                <c:pt idx="3877">
                  <c:v>3.6440000000000001</c:v>
                </c:pt>
                <c:pt idx="3878">
                  <c:v>3.18</c:v>
                </c:pt>
                <c:pt idx="3879">
                  <c:v>5.3159999999999998</c:v>
                </c:pt>
                <c:pt idx="3880">
                  <c:v>2.7749999999999999</c:v>
                </c:pt>
                <c:pt idx="3881">
                  <c:v>3.7029999999999998</c:v>
                </c:pt>
                <c:pt idx="3882">
                  <c:v>3.3109999999999999</c:v>
                </c:pt>
                <c:pt idx="3883">
                  <c:v>3.3319999999999999</c:v>
                </c:pt>
                <c:pt idx="3884">
                  <c:v>3.7829999999999999</c:v>
                </c:pt>
                <c:pt idx="3885">
                  <c:v>3.0430000000000001</c:v>
                </c:pt>
                <c:pt idx="3886">
                  <c:v>3.7349999999999999</c:v>
                </c:pt>
                <c:pt idx="3887">
                  <c:v>3.2639999999999998</c:v>
                </c:pt>
                <c:pt idx="3888">
                  <c:v>3.6549999999999998</c:v>
                </c:pt>
                <c:pt idx="3889">
                  <c:v>3.7029999999999998</c:v>
                </c:pt>
                <c:pt idx="3890">
                  <c:v>3.371</c:v>
                </c:pt>
                <c:pt idx="3891">
                  <c:v>3.7080000000000002</c:v>
                </c:pt>
                <c:pt idx="3892">
                  <c:v>3.1280000000000001</c:v>
                </c:pt>
                <c:pt idx="3893">
                  <c:v>3.5110000000000001</c:v>
                </c:pt>
                <c:pt idx="3894">
                  <c:v>3.2029999999999998</c:v>
                </c:pt>
                <c:pt idx="3895">
                  <c:v>3.2829999999999999</c:v>
                </c:pt>
                <c:pt idx="3896">
                  <c:v>3.468</c:v>
                </c:pt>
                <c:pt idx="3897">
                  <c:v>3.2869999999999999</c:v>
                </c:pt>
                <c:pt idx="3898">
                  <c:v>5.827</c:v>
                </c:pt>
                <c:pt idx="3899">
                  <c:v>2.7080000000000002</c:v>
                </c:pt>
                <c:pt idx="3900">
                  <c:v>3.6320000000000001</c:v>
                </c:pt>
                <c:pt idx="3901">
                  <c:v>3.415</c:v>
                </c:pt>
                <c:pt idx="3902">
                  <c:v>3.399</c:v>
                </c:pt>
                <c:pt idx="3903">
                  <c:v>3.899</c:v>
                </c:pt>
                <c:pt idx="3904">
                  <c:v>3.1880000000000002</c:v>
                </c:pt>
                <c:pt idx="3905">
                  <c:v>3.8079999999999998</c:v>
                </c:pt>
                <c:pt idx="3906">
                  <c:v>3.2</c:v>
                </c:pt>
                <c:pt idx="3907">
                  <c:v>3.484</c:v>
                </c:pt>
                <c:pt idx="3908">
                  <c:v>3.78</c:v>
                </c:pt>
                <c:pt idx="3909">
                  <c:v>3.3109999999999999</c:v>
                </c:pt>
                <c:pt idx="3910">
                  <c:v>3.6480000000000001</c:v>
                </c:pt>
                <c:pt idx="3911">
                  <c:v>3.2879999999999998</c:v>
                </c:pt>
                <c:pt idx="3912">
                  <c:v>3.5840000000000001</c:v>
                </c:pt>
                <c:pt idx="3913">
                  <c:v>3.6669999999999998</c:v>
                </c:pt>
                <c:pt idx="3914">
                  <c:v>3.355</c:v>
                </c:pt>
                <c:pt idx="3915">
                  <c:v>3.7040000000000002</c:v>
                </c:pt>
                <c:pt idx="3916">
                  <c:v>3.1880000000000002</c:v>
                </c:pt>
                <c:pt idx="3917">
                  <c:v>3.488</c:v>
                </c:pt>
                <c:pt idx="3918">
                  <c:v>3.484</c:v>
                </c:pt>
                <c:pt idx="3919">
                  <c:v>3.331</c:v>
                </c:pt>
                <c:pt idx="3920">
                  <c:v>3.484</c:v>
                </c:pt>
                <c:pt idx="3921">
                  <c:v>3.1120000000000001</c:v>
                </c:pt>
                <c:pt idx="3922">
                  <c:v>3.7519999999999998</c:v>
                </c:pt>
                <c:pt idx="3923">
                  <c:v>3.4510000000000001</c:v>
                </c:pt>
                <c:pt idx="3924">
                  <c:v>3.5510000000000002</c:v>
                </c:pt>
                <c:pt idx="3925">
                  <c:v>3.8109999999999999</c:v>
                </c:pt>
                <c:pt idx="3926">
                  <c:v>3.1360000000000001</c:v>
                </c:pt>
                <c:pt idx="3927">
                  <c:v>3.94</c:v>
                </c:pt>
                <c:pt idx="3928">
                  <c:v>3.3839999999999999</c:v>
                </c:pt>
                <c:pt idx="3929">
                  <c:v>3.7309999999999999</c:v>
                </c:pt>
                <c:pt idx="3930">
                  <c:v>3.2160000000000002</c:v>
                </c:pt>
                <c:pt idx="3931">
                  <c:v>3.448</c:v>
                </c:pt>
                <c:pt idx="3932">
                  <c:v>3.903</c:v>
                </c:pt>
                <c:pt idx="3933">
                  <c:v>3.2509999999999999</c:v>
                </c:pt>
                <c:pt idx="3934">
                  <c:v>3.6360000000000001</c:v>
                </c:pt>
                <c:pt idx="3935">
                  <c:v>3.476</c:v>
                </c:pt>
                <c:pt idx="3936">
                  <c:v>3.399</c:v>
                </c:pt>
                <c:pt idx="3937">
                  <c:v>3.7749999999999999</c:v>
                </c:pt>
                <c:pt idx="3938">
                  <c:v>3.363</c:v>
                </c:pt>
                <c:pt idx="3939">
                  <c:v>3.992</c:v>
                </c:pt>
                <c:pt idx="3940">
                  <c:v>3.18</c:v>
                </c:pt>
                <c:pt idx="3941">
                  <c:v>3.923</c:v>
                </c:pt>
                <c:pt idx="3942">
                  <c:v>3.1709999999999998</c:v>
                </c:pt>
                <c:pt idx="3943">
                  <c:v>3.36</c:v>
                </c:pt>
                <c:pt idx="3944">
                  <c:v>3.843</c:v>
                </c:pt>
                <c:pt idx="3945">
                  <c:v>3.2</c:v>
                </c:pt>
                <c:pt idx="3946">
                  <c:v>3.6469999999999998</c:v>
                </c:pt>
                <c:pt idx="3947">
                  <c:v>3.6</c:v>
                </c:pt>
                <c:pt idx="3948">
                  <c:v>3.2789999999999999</c:v>
                </c:pt>
                <c:pt idx="3949">
                  <c:v>4.1520000000000001</c:v>
                </c:pt>
                <c:pt idx="3950">
                  <c:v>3.355</c:v>
                </c:pt>
                <c:pt idx="3951">
                  <c:v>3.5670000000000002</c:v>
                </c:pt>
                <c:pt idx="3952">
                  <c:v>3.5590000000000002</c:v>
                </c:pt>
                <c:pt idx="3953">
                  <c:v>3.3</c:v>
                </c:pt>
                <c:pt idx="3954">
                  <c:v>4.0149999999999997</c:v>
                </c:pt>
                <c:pt idx="3955">
                  <c:v>3.347</c:v>
                </c:pt>
                <c:pt idx="3956">
                  <c:v>4.0309999999999997</c:v>
                </c:pt>
                <c:pt idx="3957">
                  <c:v>3.2829999999999999</c:v>
                </c:pt>
                <c:pt idx="3958">
                  <c:v>3.6709999999999998</c:v>
                </c:pt>
                <c:pt idx="3959">
                  <c:v>3.6829999999999998</c:v>
                </c:pt>
                <c:pt idx="3960">
                  <c:v>3.3</c:v>
                </c:pt>
                <c:pt idx="3961">
                  <c:v>4.2830000000000004</c:v>
                </c:pt>
                <c:pt idx="3962">
                  <c:v>3.2959999999999998</c:v>
                </c:pt>
                <c:pt idx="3963">
                  <c:v>3.827</c:v>
                </c:pt>
                <c:pt idx="3964">
                  <c:v>3.3319999999999999</c:v>
                </c:pt>
                <c:pt idx="3965">
                  <c:v>3.5150000000000001</c:v>
                </c:pt>
                <c:pt idx="3966">
                  <c:v>3.827</c:v>
                </c:pt>
                <c:pt idx="3967">
                  <c:v>3.3759999999999999</c:v>
                </c:pt>
                <c:pt idx="3968">
                  <c:v>3.899</c:v>
                </c:pt>
                <c:pt idx="3969">
                  <c:v>3.34</c:v>
                </c:pt>
                <c:pt idx="3970">
                  <c:v>3.532</c:v>
                </c:pt>
                <c:pt idx="3971">
                  <c:v>3.847</c:v>
                </c:pt>
                <c:pt idx="3972">
                  <c:v>3.3759999999999999</c:v>
                </c:pt>
                <c:pt idx="3973">
                  <c:v>3.956</c:v>
                </c:pt>
                <c:pt idx="3974">
                  <c:v>3.2160000000000002</c:v>
                </c:pt>
                <c:pt idx="3975">
                  <c:v>3.6829999999999998</c:v>
                </c:pt>
                <c:pt idx="3976">
                  <c:v>3.496</c:v>
                </c:pt>
                <c:pt idx="3977">
                  <c:v>3.5960000000000001</c:v>
                </c:pt>
                <c:pt idx="3978">
                  <c:v>4.3</c:v>
                </c:pt>
                <c:pt idx="3979">
                  <c:v>3.3079999999999998</c:v>
                </c:pt>
                <c:pt idx="3980">
                  <c:v>3.9510000000000001</c:v>
                </c:pt>
                <c:pt idx="3981">
                  <c:v>3.319</c:v>
                </c:pt>
                <c:pt idx="3982">
                  <c:v>3.6360000000000001</c:v>
                </c:pt>
                <c:pt idx="3983">
                  <c:v>3.556</c:v>
                </c:pt>
                <c:pt idx="3984">
                  <c:v>3.363</c:v>
                </c:pt>
                <c:pt idx="3985">
                  <c:v>3.504</c:v>
                </c:pt>
                <c:pt idx="3986">
                  <c:v>3.3159999999999998</c:v>
                </c:pt>
                <c:pt idx="3987">
                  <c:v>5.8470000000000004</c:v>
                </c:pt>
                <c:pt idx="3988">
                  <c:v>3.0760000000000001</c:v>
                </c:pt>
                <c:pt idx="3989">
                  <c:v>3.984</c:v>
                </c:pt>
                <c:pt idx="3990">
                  <c:v>3.2919999999999998</c:v>
                </c:pt>
                <c:pt idx="3991">
                  <c:v>3.66</c:v>
                </c:pt>
                <c:pt idx="3992">
                  <c:v>3.819</c:v>
                </c:pt>
                <c:pt idx="3993">
                  <c:v>3.3039999999999998</c:v>
                </c:pt>
                <c:pt idx="3994">
                  <c:v>3.907</c:v>
                </c:pt>
                <c:pt idx="3995">
                  <c:v>3.504</c:v>
                </c:pt>
                <c:pt idx="3996">
                  <c:v>3.948</c:v>
                </c:pt>
                <c:pt idx="3997">
                  <c:v>3.3159999999999998</c:v>
                </c:pt>
                <c:pt idx="3998">
                  <c:v>3.5950000000000002</c:v>
                </c:pt>
                <c:pt idx="3999">
                  <c:v>3.8879999999999999</c:v>
                </c:pt>
                <c:pt idx="4000">
                  <c:v>3.4630000000000001</c:v>
                </c:pt>
                <c:pt idx="4001">
                  <c:v>3.6720000000000002</c:v>
                </c:pt>
                <c:pt idx="4002">
                  <c:v>3.2959999999999998</c:v>
                </c:pt>
                <c:pt idx="4003">
                  <c:v>5.9269999999999996</c:v>
                </c:pt>
                <c:pt idx="4004">
                  <c:v>3.14</c:v>
                </c:pt>
                <c:pt idx="4005">
                  <c:v>3.7480000000000002</c:v>
                </c:pt>
                <c:pt idx="4006">
                  <c:v>3.6040000000000001</c:v>
                </c:pt>
                <c:pt idx="4007">
                  <c:v>3.4590000000000001</c:v>
                </c:pt>
                <c:pt idx="4008">
                  <c:v>3.9510000000000001</c:v>
                </c:pt>
                <c:pt idx="4009">
                  <c:v>3.48</c:v>
                </c:pt>
                <c:pt idx="4010">
                  <c:v>3.8109999999999999</c:v>
                </c:pt>
                <c:pt idx="4011">
                  <c:v>3.5590000000000002</c:v>
                </c:pt>
                <c:pt idx="4012">
                  <c:v>3.6280000000000001</c:v>
                </c:pt>
                <c:pt idx="4013">
                  <c:v>3.7</c:v>
                </c:pt>
                <c:pt idx="4014">
                  <c:v>3.448</c:v>
                </c:pt>
                <c:pt idx="4015">
                  <c:v>3.5920000000000001</c:v>
                </c:pt>
                <c:pt idx="4016">
                  <c:v>3.367</c:v>
                </c:pt>
                <c:pt idx="4017">
                  <c:v>6.1230000000000002</c:v>
                </c:pt>
                <c:pt idx="4018">
                  <c:v>3.0870000000000002</c:v>
                </c:pt>
                <c:pt idx="4019">
                  <c:v>3.887</c:v>
                </c:pt>
                <c:pt idx="4020">
                  <c:v>3.6150000000000002</c:v>
                </c:pt>
                <c:pt idx="4021">
                  <c:v>3.456</c:v>
                </c:pt>
                <c:pt idx="4022">
                  <c:v>4.3280000000000003</c:v>
                </c:pt>
                <c:pt idx="4023">
                  <c:v>3.5640000000000001</c:v>
                </c:pt>
                <c:pt idx="4024">
                  <c:v>4.0309999999999997</c:v>
                </c:pt>
                <c:pt idx="4025">
                  <c:v>3.532</c:v>
                </c:pt>
                <c:pt idx="4026">
                  <c:v>6.048</c:v>
                </c:pt>
                <c:pt idx="4027">
                  <c:v>3.327</c:v>
                </c:pt>
                <c:pt idx="4028">
                  <c:v>3.2959999999999998</c:v>
                </c:pt>
                <c:pt idx="4029">
                  <c:v>4.2359999999999998</c:v>
                </c:pt>
                <c:pt idx="4030">
                  <c:v>3.3319999999999999</c:v>
                </c:pt>
                <c:pt idx="4031">
                  <c:v>3.899</c:v>
                </c:pt>
                <c:pt idx="4032">
                  <c:v>3.5590000000000002</c:v>
                </c:pt>
                <c:pt idx="4033">
                  <c:v>3.5830000000000002</c:v>
                </c:pt>
                <c:pt idx="4034">
                  <c:v>4.0430000000000001</c:v>
                </c:pt>
                <c:pt idx="4035">
                  <c:v>3.4630000000000001</c:v>
                </c:pt>
                <c:pt idx="4036">
                  <c:v>3.927</c:v>
                </c:pt>
                <c:pt idx="4037">
                  <c:v>3.5470000000000002</c:v>
                </c:pt>
                <c:pt idx="4038">
                  <c:v>3.96</c:v>
                </c:pt>
                <c:pt idx="4039">
                  <c:v>3.6880000000000002</c:v>
                </c:pt>
                <c:pt idx="4040">
                  <c:v>4.016</c:v>
                </c:pt>
                <c:pt idx="4041">
                  <c:v>3.7080000000000002</c:v>
                </c:pt>
                <c:pt idx="4042">
                  <c:v>3.7</c:v>
                </c:pt>
                <c:pt idx="4043">
                  <c:v>4.0199999999999996</c:v>
                </c:pt>
                <c:pt idx="4044">
                  <c:v>3.4470000000000001</c:v>
                </c:pt>
                <c:pt idx="4045">
                  <c:v>4.2430000000000003</c:v>
                </c:pt>
                <c:pt idx="4046">
                  <c:v>3.3639999999999999</c:v>
                </c:pt>
                <c:pt idx="4047">
                  <c:v>5.968</c:v>
                </c:pt>
                <c:pt idx="4048">
                  <c:v>3.1230000000000002</c:v>
                </c:pt>
                <c:pt idx="4049">
                  <c:v>3.484</c:v>
                </c:pt>
                <c:pt idx="4050">
                  <c:v>3.7879999999999998</c:v>
                </c:pt>
                <c:pt idx="4051">
                  <c:v>3.504</c:v>
                </c:pt>
                <c:pt idx="4052">
                  <c:v>3.984</c:v>
                </c:pt>
                <c:pt idx="4053">
                  <c:v>3.4710000000000001</c:v>
                </c:pt>
                <c:pt idx="4054">
                  <c:v>5.992</c:v>
                </c:pt>
                <c:pt idx="4055">
                  <c:v>3.1720000000000002</c:v>
                </c:pt>
                <c:pt idx="4056">
                  <c:v>4.0640000000000001</c:v>
                </c:pt>
                <c:pt idx="4057">
                  <c:v>3.427</c:v>
                </c:pt>
                <c:pt idx="4058">
                  <c:v>4.1909999999999998</c:v>
                </c:pt>
                <c:pt idx="4059">
                  <c:v>3.4710000000000001</c:v>
                </c:pt>
                <c:pt idx="4060">
                  <c:v>3.976</c:v>
                </c:pt>
                <c:pt idx="4061">
                  <c:v>3.6520000000000001</c:v>
                </c:pt>
                <c:pt idx="4062">
                  <c:v>3.5390000000000001</c:v>
                </c:pt>
                <c:pt idx="4063">
                  <c:v>4.18</c:v>
                </c:pt>
                <c:pt idx="4064">
                  <c:v>3.468</c:v>
                </c:pt>
                <c:pt idx="4065">
                  <c:v>4.1630000000000003</c:v>
                </c:pt>
                <c:pt idx="4066">
                  <c:v>3.54</c:v>
                </c:pt>
                <c:pt idx="4067">
                  <c:v>6.3159999999999998</c:v>
                </c:pt>
                <c:pt idx="4068">
                  <c:v>3.1269999999999998</c:v>
                </c:pt>
                <c:pt idx="4069">
                  <c:v>3.9239999999999999</c:v>
                </c:pt>
                <c:pt idx="4070">
                  <c:v>3.6110000000000002</c:v>
                </c:pt>
                <c:pt idx="4071">
                  <c:v>3.927</c:v>
                </c:pt>
                <c:pt idx="4072">
                  <c:v>3.6669999999999998</c:v>
                </c:pt>
                <c:pt idx="4073">
                  <c:v>3.5230000000000001</c:v>
                </c:pt>
                <c:pt idx="4074">
                  <c:v>4.28</c:v>
                </c:pt>
                <c:pt idx="4075">
                  <c:v>3.492</c:v>
                </c:pt>
                <c:pt idx="4076">
                  <c:v>4.1440000000000001</c:v>
                </c:pt>
                <c:pt idx="4077">
                  <c:v>3.6640000000000001</c:v>
                </c:pt>
                <c:pt idx="4078">
                  <c:v>4.0119999999999996</c:v>
                </c:pt>
                <c:pt idx="4079">
                  <c:v>3.8359999999999999</c:v>
                </c:pt>
                <c:pt idx="4080">
                  <c:v>3.9590000000000001</c:v>
                </c:pt>
                <c:pt idx="4081">
                  <c:v>3.992</c:v>
                </c:pt>
                <c:pt idx="4082">
                  <c:v>3.484</c:v>
                </c:pt>
                <c:pt idx="4083">
                  <c:v>4.4269999999999996</c:v>
                </c:pt>
                <c:pt idx="4084">
                  <c:v>3.6030000000000002</c:v>
                </c:pt>
                <c:pt idx="4085">
                  <c:v>4.351</c:v>
                </c:pt>
                <c:pt idx="4086">
                  <c:v>3.6030000000000002</c:v>
                </c:pt>
                <c:pt idx="4087">
                  <c:v>3.86</c:v>
                </c:pt>
                <c:pt idx="4088">
                  <c:v>3.7080000000000002</c:v>
                </c:pt>
                <c:pt idx="4089">
                  <c:v>3.7959999999999998</c:v>
                </c:pt>
                <c:pt idx="4090">
                  <c:v>3.8759999999999999</c:v>
                </c:pt>
                <c:pt idx="4091">
                  <c:v>3.5910000000000002</c:v>
                </c:pt>
                <c:pt idx="4092">
                  <c:v>3.992</c:v>
                </c:pt>
                <c:pt idx="4093">
                  <c:v>3.54</c:v>
                </c:pt>
                <c:pt idx="4094">
                  <c:v>6.048</c:v>
                </c:pt>
                <c:pt idx="4095">
                  <c:v>3.2679999999999998</c:v>
                </c:pt>
                <c:pt idx="4096">
                  <c:v>4.0510000000000002</c:v>
                </c:pt>
                <c:pt idx="4097">
                  <c:v>3.355</c:v>
                </c:pt>
                <c:pt idx="4098">
                  <c:v>4.2030000000000003</c:v>
                </c:pt>
                <c:pt idx="4099">
                  <c:v>3.363</c:v>
                </c:pt>
                <c:pt idx="4100">
                  <c:v>3.988</c:v>
                </c:pt>
                <c:pt idx="4101">
                  <c:v>3.6040000000000001</c:v>
                </c:pt>
                <c:pt idx="4102">
                  <c:v>3.9470000000000001</c:v>
                </c:pt>
                <c:pt idx="4103">
                  <c:v>3.827</c:v>
                </c:pt>
                <c:pt idx="4104">
                  <c:v>3.6230000000000002</c:v>
                </c:pt>
                <c:pt idx="4105">
                  <c:v>3.9239999999999999</c:v>
                </c:pt>
                <c:pt idx="4106">
                  <c:v>3.6480000000000001</c:v>
                </c:pt>
                <c:pt idx="4107">
                  <c:v>5.8840000000000003</c:v>
                </c:pt>
                <c:pt idx="4108">
                  <c:v>3.2229999999999999</c:v>
                </c:pt>
                <c:pt idx="4109">
                  <c:v>3.9079999999999999</c:v>
                </c:pt>
                <c:pt idx="4110">
                  <c:v>3.5150000000000001</c:v>
                </c:pt>
                <c:pt idx="4111">
                  <c:v>4.1589999999999998</c:v>
                </c:pt>
                <c:pt idx="4112">
                  <c:v>3.407</c:v>
                </c:pt>
                <c:pt idx="4113">
                  <c:v>3.9039999999999999</c:v>
                </c:pt>
                <c:pt idx="4114">
                  <c:v>3.4790000000000001</c:v>
                </c:pt>
                <c:pt idx="4115">
                  <c:v>3.8679999999999999</c:v>
                </c:pt>
                <c:pt idx="4116">
                  <c:v>4.0359999999999996</c:v>
                </c:pt>
                <c:pt idx="4117">
                  <c:v>3.6</c:v>
                </c:pt>
                <c:pt idx="4118">
                  <c:v>4.3040000000000003</c:v>
                </c:pt>
                <c:pt idx="4119">
                  <c:v>3.5750000000000002</c:v>
                </c:pt>
                <c:pt idx="4120">
                  <c:v>4.2720000000000002</c:v>
                </c:pt>
                <c:pt idx="4121">
                  <c:v>3.6389999999999998</c:v>
                </c:pt>
                <c:pt idx="4122">
                  <c:v>6.4039999999999999</c:v>
                </c:pt>
                <c:pt idx="4123">
                  <c:v>3.6</c:v>
                </c:pt>
                <c:pt idx="4124">
                  <c:v>3.7679999999999998</c:v>
                </c:pt>
                <c:pt idx="4125">
                  <c:v>4.1550000000000002</c:v>
                </c:pt>
                <c:pt idx="4126">
                  <c:v>3.476</c:v>
                </c:pt>
                <c:pt idx="4127">
                  <c:v>3.927</c:v>
                </c:pt>
                <c:pt idx="4128">
                  <c:v>3.54</c:v>
                </c:pt>
                <c:pt idx="4129">
                  <c:v>6.2679999999999998</c:v>
                </c:pt>
                <c:pt idx="4130">
                  <c:v>3.2749999999999999</c:v>
                </c:pt>
                <c:pt idx="4131">
                  <c:v>4.1630000000000003</c:v>
                </c:pt>
                <c:pt idx="4132">
                  <c:v>3.472</c:v>
                </c:pt>
                <c:pt idx="4133">
                  <c:v>4.0670000000000002</c:v>
                </c:pt>
                <c:pt idx="4134">
                  <c:v>3.427</c:v>
                </c:pt>
                <c:pt idx="4135">
                  <c:v>3.923</c:v>
                </c:pt>
                <c:pt idx="4136">
                  <c:v>3.968</c:v>
                </c:pt>
                <c:pt idx="4137">
                  <c:v>3.823</c:v>
                </c:pt>
                <c:pt idx="4138">
                  <c:v>4.351</c:v>
                </c:pt>
                <c:pt idx="4139">
                  <c:v>3.7879999999999998</c:v>
                </c:pt>
                <c:pt idx="4140">
                  <c:v>4.0910000000000002</c:v>
                </c:pt>
                <c:pt idx="4141">
                  <c:v>3.4870000000000001</c:v>
                </c:pt>
                <c:pt idx="4142">
                  <c:v>6.2759999999999998</c:v>
                </c:pt>
                <c:pt idx="4143">
                  <c:v>3.6280000000000001</c:v>
                </c:pt>
                <c:pt idx="4144">
                  <c:v>3.371</c:v>
                </c:pt>
                <c:pt idx="4145">
                  <c:v>4.4269999999999996</c:v>
                </c:pt>
                <c:pt idx="4146">
                  <c:v>3.6560000000000001</c:v>
                </c:pt>
                <c:pt idx="4147">
                  <c:v>3.9430000000000001</c:v>
                </c:pt>
                <c:pt idx="4148">
                  <c:v>3.6680000000000001</c:v>
                </c:pt>
                <c:pt idx="4149">
                  <c:v>3.6589999999999998</c:v>
                </c:pt>
                <c:pt idx="4150">
                  <c:v>4.2990000000000004</c:v>
                </c:pt>
                <c:pt idx="4151">
                  <c:v>3.4630000000000001</c:v>
                </c:pt>
                <c:pt idx="4152">
                  <c:v>3.9430000000000001</c:v>
                </c:pt>
                <c:pt idx="4153">
                  <c:v>3.9239999999999999</c:v>
                </c:pt>
                <c:pt idx="4154">
                  <c:v>3.556</c:v>
                </c:pt>
                <c:pt idx="4155">
                  <c:v>4.0880000000000001</c:v>
                </c:pt>
                <c:pt idx="4156">
                  <c:v>3.6909999999999998</c:v>
                </c:pt>
                <c:pt idx="4157">
                  <c:v>3.9950000000000001</c:v>
                </c:pt>
                <c:pt idx="4158">
                  <c:v>3.4790000000000001</c:v>
                </c:pt>
                <c:pt idx="4159">
                  <c:v>3.5790000000000002</c:v>
                </c:pt>
                <c:pt idx="4160">
                  <c:v>4.38</c:v>
                </c:pt>
                <c:pt idx="4161">
                  <c:v>3.508</c:v>
                </c:pt>
                <c:pt idx="4162">
                  <c:v>4.18</c:v>
                </c:pt>
                <c:pt idx="4163">
                  <c:v>3.7469999999999999</c:v>
                </c:pt>
                <c:pt idx="4164">
                  <c:v>3.7429999999999999</c:v>
                </c:pt>
                <c:pt idx="4165">
                  <c:v>4.3470000000000004</c:v>
                </c:pt>
                <c:pt idx="4166">
                  <c:v>3.6749999999999998</c:v>
                </c:pt>
                <c:pt idx="4167">
                  <c:v>4.0679999999999996</c:v>
                </c:pt>
                <c:pt idx="4168">
                  <c:v>3.7440000000000002</c:v>
                </c:pt>
                <c:pt idx="4169">
                  <c:v>3.6589999999999998</c:v>
                </c:pt>
                <c:pt idx="4170">
                  <c:v>4.4880000000000004</c:v>
                </c:pt>
                <c:pt idx="4171">
                  <c:v>3.6949999999999998</c:v>
                </c:pt>
                <c:pt idx="4172">
                  <c:v>4.2469999999999999</c:v>
                </c:pt>
                <c:pt idx="4173">
                  <c:v>3.6309999999999998</c:v>
                </c:pt>
                <c:pt idx="4174">
                  <c:v>3.915</c:v>
                </c:pt>
                <c:pt idx="4175">
                  <c:v>4.1520000000000001</c:v>
                </c:pt>
                <c:pt idx="4176">
                  <c:v>3.7029999999999998</c:v>
                </c:pt>
                <c:pt idx="4177">
                  <c:v>4.2519999999999998</c:v>
                </c:pt>
                <c:pt idx="4178">
                  <c:v>3.448</c:v>
                </c:pt>
                <c:pt idx="4179">
                  <c:v>3.992</c:v>
                </c:pt>
                <c:pt idx="4180">
                  <c:v>3.7789999999999999</c:v>
                </c:pt>
                <c:pt idx="4181">
                  <c:v>3.6629999999999998</c:v>
                </c:pt>
                <c:pt idx="4182">
                  <c:v>4.1150000000000002</c:v>
                </c:pt>
                <c:pt idx="4183">
                  <c:v>3.5430000000000001</c:v>
                </c:pt>
                <c:pt idx="4184">
                  <c:v>6.1909999999999998</c:v>
                </c:pt>
                <c:pt idx="4185">
                  <c:v>3.391</c:v>
                </c:pt>
                <c:pt idx="4186">
                  <c:v>4.367</c:v>
                </c:pt>
                <c:pt idx="4187">
                  <c:v>3.5150000000000001</c:v>
                </c:pt>
                <c:pt idx="4188">
                  <c:v>4.2110000000000003</c:v>
                </c:pt>
                <c:pt idx="4189">
                  <c:v>3.5830000000000002</c:v>
                </c:pt>
                <c:pt idx="4190">
                  <c:v>3.76</c:v>
                </c:pt>
                <c:pt idx="4191">
                  <c:v>4.2309999999999999</c:v>
                </c:pt>
                <c:pt idx="4192">
                  <c:v>3.8159999999999998</c:v>
                </c:pt>
                <c:pt idx="4193">
                  <c:v>4.0759999999999996</c:v>
                </c:pt>
                <c:pt idx="4194">
                  <c:v>3.5</c:v>
                </c:pt>
                <c:pt idx="4195">
                  <c:v>6.5590000000000002</c:v>
                </c:pt>
                <c:pt idx="4196">
                  <c:v>3.423</c:v>
                </c:pt>
                <c:pt idx="4197">
                  <c:v>3.7189999999999999</c:v>
                </c:pt>
                <c:pt idx="4198">
                  <c:v>4.5309999999999997</c:v>
                </c:pt>
                <c:pt idx="4199">
                  <c:v>3.6280000000000001</c:v>
                </c:pt>
                <c:pt idx="4200">
                  <c:v>4.2549999999999999</c:v>
                </c:pt>
                <c:pt idx="4201">
                  <c:v>3.6720000000000002</c:v>
                </c:pt>
                <c:pt idx="4202">
                  <c:v>4.1470000000000002</c:v>
                </c:pt>
                <c:pt idx="4203">
                  <c:v>3.7040000000000002</c:v>
                </c:pt>
                <c:pt idx="4204">
                  <c:v>3.7269999999999999</c:v>
                </c:pt>
                <c:pt idx="4205">
                  <c:v>4.3760000000000003</c:v>
                </c:pt>
                <c:pt idx="4206">
                  <c:v>3.7639999999999998</c:v>
                </c:pt>
                <c:pt idx="4207">
                  <c:v>4.1150000000000002</c:v>
                </c:pt>
                <c:pt idx="4208">
                  <c:v>3.6669999999999998</c:v>
                </c:pt>
                <c:pt idx="4209">
                  <c:v>3.827</c:v>
                </c:pt>
                <c:pt idx="4210">
                  <c:v>4.452</c:v>
                </c:pt>
                <c:pt idx="4211">
                  <c:v>3.6880000000000002</c:v>
                </c:pt>
                <c:pt idx="4212">
                  <c:v>4.1310000000000002</c:v>
                </c:pt>
                <c:pt idx="4213">
                  <c:v>3.8109999999999999</c:v>
                </c:pt>
                <c:pt idx="4214">
                  <c:v>3.7440000000000002</c:v>
                </c:pt>
                <c:pt idx="4215">
                  <c:v>4.5720000000000001</c:v>
                </c:pt>
                <c:pt idx="4216">
                  <c:v>3.8069999999999999</c:v>
                </c:pt>
                <c:pt idx="4217">
                  <c:v>4.42</c:v>
                </c:pt>
                <c:pt idx="4218">
                  <c:v>3.548</c:v>
                </c:pt>
                <c:pt idx="4219">
                  <c:v>4.0949999999999998</c:v>
                </c:pt>
                <c:pt idx="4220">
                  <c:v>4.0640000000000001</c:v>
                </c:pt>
                <c:pt idx="4221">
                  <c:v>3.819</c:v>
                </c:pt>
                <c:pt idx="4222">
                  <c:v>4.6230000000000002</c:v>
                </c:pt>
                <c:pt idx="4223">
                  <c:v>3.512</c:v>
                </c:pt>
                <c:pt idx="4224">
                  <c:v>4.1399999999999997</c:v>
                </c:pt>
                <c:pt idx="4225">
                  <c:v>3.9390000000000001</c:v>
                </c:pt>
                <c:pt idx="4226">
                  <c:v>3.7919999999999998</c:v>
                </c:pt>
                <c:pt idx="4227">
                  <c:v>4.7309999999999999</c:v>
                </c:pt>
                <c:pt idx="4228">
                  <c:v>3.7309999999999999</c:v>
                </c:pt>
                <c:pt idx="4229">
                  <c:v>4.2160000000000002</c:v>
                </c:pt>
                <c:pt idx="4230">
                  <c:v>3.9590000000000001</c:v>
                </c:pt>
                <c:pt idx="4231">
                  <c:v>3.9710000000000001</c:v>
                </c:pt>
                <c:pt idx="4232">
                  <c:v>4.2789999999999999</c:v>
                </c:pt>
                <c:pt idx="4233">
                  <c:v>3.891</c:v>
                </c:pt>
                <c:pt idx="4234">
                  <c:v>4.2560000000000002</c:v>
                </c:pt>
                <c:pt idx="4235">
                  <c:v>3.6309999999999998</c:v>
                </c:pt>
                <c:pt idx="4236">
                  <c:v>6.6310000000000002</c:v>
                </c:pt>
                <c:pt idx="4237">
                  <c:v>3.4870000000000001</c:v>
                </c:pt>
                <c:pt idx="4238">
                  <c:v>3.8839999999999999</c:v>
                </c:pt>
                <c:pt idx="4239">
                  <c:v>4.0590000000000002</c:v>
                </c:pt>
                <c:pt idx="4240">
                  <c:v>3.8239999999999998</c:v>
                </c:pt>
                <c:pt idx="4241">
                  <c:v>4.1319999999999997</c:v>
                </c:pt>
                <c:pt idx="4242">
                  <c:v>3.6760000000000002</c:v>
                </c:pt>
                <c:pt idx="4243">
                  <c:v>4.4269999999999996</c:v>
                </c:pt>
                <c:pt idx="4244">
                  <c:v>3.7109999999999999</c:v>
                </c:pt>
                <c:pt idx="4245">
                  <c:v>4.0640000000000001</c:v>
                </c:pt>
                <c:pt idx="4246">
                  <c:v>4.2080000000000002</c:v>
                </c:pt>
                <c:pt idx="4247">
                  <c:v>3.7639999999999998</c:v>
                </c:pt>
                <c:pt idx="4248">
                  <c:v>4.1239999999999997</c:v>
                </c:pt>
                <c:pt idx="4249">
                  <c:v>3.84</c:v>
                </c:pt>
                <c:pt idx="4250">
                  <c:v>6.3710000000000004</c:v>
                </c:pt>
                <c:pt idx="4251">
                  <c:v>3.355</c:v>
                </c:pt>
                <c:pt idx="4252">
                  <c:v>4.1150000000000002</c:v>
                </c:pt>
                <c:pt idx="4253">
                  <c:v>3.5720000000000001</c:v>
                </c:pt>
                <c:pt idx="4254">
                  <c:v>3.8439999999999999</c:v>
                </c:pt>
                <c:pt idx="4255">
                  <c:v>4.407</c:v>
                </c:pt>
                <c:pt idx="4256">
                  <c:v>3.7</c:v>
                </c:pt>
                <c:pt idx="4257">
                  <c:v>4.6360000000000001</c:v>
                </c:pt>
                <c:pt idx="4258">
                  <c:v>3.7639999999999998</c:v>
                </c:pt>
                <c:pt idx="4259">
                  <c:v>6.6310000000000002</c:v>
                </c:pt>
                <c:pt idx="4260">
                  <c:v>3.6989999999999998</c:v>
                </c:pt>
                <c:pt idx="4261">
                  <c:v>3.871</c:v>
                </c:pt>
                <c:pt idx="4262">
                  <c:v>4.0069999999999997</c:v>
                </c:pt>
                <c:pt idx="4263">
                  <c:v>3.7989999999999999</c:v>
                </c:pt>
                <c:pt idx="4264">
                  <c:v>4.26</c:v>
                </c:pt>
                <c:pt idx="4265">
                  <c:v>3.6429999999999998</c:v>
                </c:pt>
                <c:pt idx="4266">
                  <c:v>6.5359999999999996</c:v>
                </c:pt>
                <c:pt idx="4267">
                  <c:v>3.2389999999999999</c:v>
                </c:pt>
                <c:pt idx="4268">
                  <c:v>4.2910000000000004</c:v>
                </c:pt>
                <c:pt idx="4269">
                  <c:v>4.0039999999999996</c:v>
                </c:pt>
                <c:pt idx="4270">
                  <c:v>4.0720000000000001</c:v>
                </c:pt>
                <c:pt idx="4271">
                  <c:v>4.1150000000000002</c:v>
                </c:pt>
                <c:pt idx="4272">
                  <c:v>3.847</c:v>
                </c:pt>
                <c:pt idx="4273">
                  <c:v>4.516</c:v>
                </c:pt>
                <c:pt idx="4274">
                  <c:v>3.8319999999999999</c:v>
                </c:pt>
                <c:pt idx="4275">
                  <c:v>6.7880000000000003</c:v>
                </c:pt>
                <c:pt idx="4276">
                  <c:v>3.819</c:v>
                </c:pt>
                <c:pt idx="4277">
                  <c:v>4.1040000000000001</c:v>
                </c:pt>
                <c:pt idx="4278">
                  <c:v>4.2709999999999999</c:v>
                </c:pt>
                <c:pt idx="4279">
                  <c:v>3.9119999999999999</c:v>
                </c:pt>
                <c:pt idx="4280">
                  <c:v>4.2839999999999998</c:v>
                </c:pt>
                <c:pt idx="4281">
                  <c:v>3.859</c:v>
                </c:pt>
                <c:pt idx="4282">
                  <c:v>5.9950000000000001</c:v>
                </c:pt>
                <c:pt idx="4283">
                  <c:v>3.427</c:v>
                </c:pt>
                <c:pt idx="4284">
                  <c:v>4.468</c:v>
                </c:pt>
                <c:pt idx="4285">
                  <c:v>3.6150000000000002</c:v>
                </c:pt>
                <c:pt idx="4286">
                  <c:v>4.5599999999999996</c:v>
                </c:pt>
                <c:pt idx="4287">
                  <c:v>3.7109999999999999</c:v>
                </c:pt>
                <c:pt idx="4288">
                  <c:v>4.2110000000000003</c:v>
                </c:pt>
                <c:pt idx="4289">
                  <c:v>3.907</c:v>
                </c:pt>
                <c:pt idx="4290">
                  <c:v>3.6589999999999998</c:v>
                </c:pt>
                <c:pt idx="4291">
                  <c:v>4.2830000000000004</c:v>
                </c:pt>
                <c:pt idx="4292">
                  <c:v>3.8319999999999999</c:v>
                </c:pt>
                <c:pt idx="4293">
                  <c:v>4.5990000000000002</c:v>
                </c:pt>
                <c:pt idx="4294">
                  <c:v>3.536</c:v>
                </c:pt>
                <c:pt idx="4295">
                  <c:v>4.4349999999999996</c:v>
                </c:pt>
                <c:pt idx="4296">
                  <c:v>3.7309999999999999</c:v>
                </c:pt>
                <c:pt idx="4297">
                  <c:v>4.1749999999999998</c:v>
                </c:pt>
                <c:pt idx="4298">
                  <c:v>4.4240000000000004</c:v>
                </c:pt>
                <c:pt idx="4299">
                  <c:v>3.8039999999999998</c:v>
                </c:pt>
                <c:pt idx="4300">
                  <c:v>4.18</c:v>
                </c:pt>
                <c:pt idx="4301">
                  <c:v>3.9910000000000001</c:v>
                </c:pt>
                <c:pt idx="4302">
                  <c:v>6.452</c:v>
                </c:pt>
                <c:pt idx="4303">
                  <c:v>3.42</c:v>
                </c:pt>
                <c:pt idx="4304">
                  <c:v>4.2519999999999998</c:v>
                </c:pt>
                <c:pt idx="4305">
                  <c:v>3.847</c:v>
                </c:pt>
                <c:pt idx="4306">
                  <c:v>4.1669999999999998</c:v>
                </c:pt>
                <c:pt idx="4307">
                  <c:v>4.2389999999999999</c:v>
                </c:pt>
                <c:pt idx="4308">
                  <c:v>3.867</c:v>
                </c:pt>
                <c:pt idx="4309">
                  <c:v>4.5270000000000001</c:v>
                </c:pt>
                <c:pt idx="4310">
                  <c:v>3.8959999999999999</c:v>
                </c:pt>
                <c:pt idx="4311">
                  <c:v>4.423</c:v>
                </c:pt>
                <c:pt idx="4312">
                  <c:v>3.9350000000000001</c:v>
                </c:pt>
                <c:pt idx="4313">
                  <c:v>6.86</c:v>
                </c:pt>
                <c:pt idx="4314">
                  <c:v>3.7240000000000002</c:v>
                </c:pt>
                <c:pt idx="4315">
                  <c:v>3.7519999999999998</c:v>
                </c:pt>
                <c:pt idx="4316">
                  <c:v>4.548</c:v>
                </c:pt>
                <c:pt idx="4317">
                  <c:v>3.8039999999999998</c:v>
                </c:pt>
                <c:pt idx="4318">
                  <c:v>4.3840000000000003</c:v>
                </c:pt>
                <c:pt idx="4319">
                  <c:v>3.879</c:v>
                </c:pt>
                <c:pt idx="4320">
                  <c:v>7.0789999999999997</c:v>
                </c:pt>
                <c:pt idx="4321">
                  <c:v>3.92</c:v>
                </c:pt>
                <c:pt idx="4322">
                  <c:v>3.536</c:v>
                </c:pt>
                <c:pt idx="4323">
                  <c:v>4.9240000000000004</c:v>
                </c:pt>
                <c:pt idx="4324">
                  <c:v>3.7719999999999998</c:v>
                </c:pt>
                <c:pt idx="4325">
                  <c:v>4.375</c:v>
                </c:pt>
                <c:pt idx="4326">
                  <c:v>3.8069999999999999</c:v>
                </c:pt>
                <c:pt idx="4327">
                  <c:v>3.927</c:v>
                </c:pt>
                <c:pt idx="4328">
                  <c:v>4.4039999999999999</c:v>
                </c:pt>
                <c:pt idx="4329">
                  <c:v>3.915</c:v>
                </c:pt>
                <c:pt idx="4330">
                  <c:v>4.3470000000000004</c:v>
                </c:pt>
                <c:pt idx="4331">
                  <c:v>3.7989999999999999</c:v>
                </c:pt>
                <c:pt idx="4332">
                  <c:v>6.7549999999999999</c:v>
                </c:pt>
                <c:pt idx="4333">
                  <c:v>3.38</c:v>
                </c:pt>
                <c:pt idx="4334">
                  <c:v>4.18</c:v>
                </c:pt>
                <c:pt idx="4335">
                  <c:v>3.8959999999999999</c:v>
                </c:pt>
                <c:pt idx="4336">
                  <c:v>4.0149999999999997</c:v>
                </c:pt>
                <c:pt idx="4337">
                  <c:v>4.2519999999999998</c:v>
                </c:pt>
                <c:pt idx="4338">
                  <c:v>3.78</c:v>
                </c:pt>
                <c:pt idx="4339">
                  <c:v>4.4119999999999999</c:v>
                </c:pt>
                <c:pt idx="4340">
                  <c:v>3.8239999999999998</c:v>
                </c:pt>
                <c:pt idx="4341">
                  <c:v>6.8360000000000003</c:v>
                </c:pt>
                <c:pt idx="4342">
                  <c:v>3.3069999999999999</c:v>
                </c:pt>
                <c:pt idx="4343">
                  <c:v>4.319</c:v>
                </c:pt>
                <c:pt idx="4344">
                  <c:v>4.2910000000000004</c:v>
                </c:pt>
                <c:pt idx="4345">
                  <c:v>3.9159999999999999</c:v>
                </c:pt>
                <c:pt idx="4346">
                  <c:v>4.3280000000000003</c:v>
                </c:pt>
                <c:pt idx="4347">
                  <c:v>3.9630000000000001</c:v>
                </c:pt>
                <c:pt idx="4348">
                  <c:v>4.1029999999999998</c:v>
                </c:pt>
                <c:pt idx="4349">
                  <c:v>3.4319999999999999</c:v>
                </c:pt>
                <c:pt idx="4350">
                  <c:v>4.2279999999999998</c:v>
                </c:pt>
                <c:pt idx="4351">
                  <c:v>3.8439999999999999</c:v>
                </c:pt>
                <c:pt idx="4352">
                  <c:v>4.7519999999999998</c:v>
                </c:pt>
                <c:pt idx="4353">
                  <c:v>3.6640000000000001</c:v>
                </c:pt>
                <c:pt idx="4354">
                  <c:v>4.4320000000000004</c:v>
                </c:pt>
                <c:pt idx="4355">
                  <c:v>3.9319999999999999</c:v>
                </c:pt>
                <c:pt idx="4356">
                  <c:v>4.2309999999999999</c:v>
                </c:pt>
                <c:pt idx="4357">
                  <c:v>4.1310000000000002</c:v>
                </c:pt>
                <c:pt idx="4358">
                  <c:v>4.048</c:v>
                </c:pt>
                <c:pt idx="4359">
                  <c:v>4.7880000000000003</c:v>
                </c:pt>
                <c:pt idx="4360">
                  <c:v>3.996</c:v>
                </c:pt>
                <c:pt idx="4361">
                  <c:v>4.6109999999999998</c:v>
                </c:pt>
                <c:pt idx="4362">
                  <c:v>3.988</c:v>
                </c:pt>
                <c:pt idx="4363">
                  <c:v>7.2519999999999998</c:v>
                </c:pt>
                <c:pt idx="4364">
                  <c:v>3.6389999999999998</c:v>
                </c:pt>
                <c:pt idx="4365">
                  <c:v>4.5999999999999996</c:v>
                </c:pt>
                <c:pt idx="4366">
                  <c:v>3.6949999999999998</c:v>
                </c:pt>
                <c:pt idx="4367">
                  <c:v>4.6029999999999998</c:v>
                </c:pt>
                <c:pt idx="4368">
                  <c:v>3.8879999999999999</c:v>
                </c:pt>
                <c:pt idx="4369">
                  <c:v>4.2919999999999998</c:v>
                </c:pt>
                <c:pt idx="4370">
                  <c:v>4.2110000000000003</c:v>
                </c:pt>
                <c:pt idx="4371">
                  <c:v>4.2469999999999999</c:v>
                </c:pt>
                <c:pt idx="4372">
                  <c:v>4.556</c:v>
                </c:pt>
                <c:pt idx="4373">
                  <c:v>4.0750000000000002</c:v>
                </c:pt>
                <c:pt idx="4374">
                  <c:v>4.423</c:v>
                </c:pt>
                <c:pt idx="4375">
                  <c:v>4.0030000000000001</c:v>
                </c:pt>
                <c:pt idx="4376">
                  <c:v>7.0279999999999996</c:v>
                </c:pt>
                <c:pt idx="4377">
                  <c:v>3.5430000000000001</c:v>
                </c:pt>
                <c:pt idx="4378">
                  <c:v>4.399</c:v>
                </c:pt>
                <c:pt idx="4379">
                  <c:v>3.9710000000000001</c:v>
                </c:pt>
                <c:pt idx="4380">
                  <c:v>4.3150000000000004</c:v>
                </c:pt>
                <c:pt idx="4381">
                  <c:v>4.2</c:v>
                </c:pt>
                <c:pt idx="4382">
                  <c:v>3.9510000000000001</c:v>
                </c:pt>
                <c:pt idx="4383">
                  <c:v>5.0190000000000001</c:v>
                </c:pt>
                <c:pt idx="4384">
                  <c:v>3.9550000000000001</c:v>
                </c:pt>
                <c:pt idx="4385">
                  <c:v>4.84</c:v>
                </c:pt>
                <c:pt idx="4386">
                  <c:v>4.0229999999999997</c:v>
                </c:pt>
                <c:pt idx="4387">
                  <c:v>4.407</c:v>
                </c:pt>
                <c:pt idx="4388">
                  <c:v>4.0919999999999996</c:v>
                </c:pt>
                <c:pt idx="4389">
                  <c:v>4.3559999999999999</c:v>
                </c:pt>
                <c:pt idx="4390">
                  <c:v>4.4669999999999996</c:v>
                </c:pt>
                <c:pt idx="4391">
                  <c:v>4.0359999999999996</c:v>
                </c:pt>
                <c:pt idx="4392">
                  <c:v>4.9119999999999999</c:v>
                </c:pt>
                <c:pt idx="4393">
                  <c:v>4.0430000000000001</c:v>
                </c:pt>
                <c:pt idx="4394">
                  <c:v>4.5590000000000002</c:v>
                </c:pt>
                <c:pt idx="4395">
                  <c:v>3.988</c:v>
                </c:pt>
                <c:pt idx="4396">
                  <c:v>7.0119999999999996</c:v>
                </c:pt>
                <c:pt idx="4397">
                  <c:v>3.536</c:v>
                </c:pt>
                <c:pt idx="4398">
                  <c:v>4.6230000000000002</c:v>
                </c:pt>
                <c:pt idx="4399">
                  <c:v>3.7589999999999999</c:v>
                </c:pt>
                <c:pt idx="4400">
                  <c:v>4.367</c:v>
                </c:pt>
                <c:pt idx="4401">
                  <c:v>4.3360000000000003</c:v>
                </c:pt>
                <c:pt idx="4402">
                  <c:v>3.944</c:v>
                </c:pt>
                <c:pt idx="4403">
                  <c:v>4.3600000000000003</c:v>
                </c:pt>
                <c:pt idx="4404">
                  <c:v>4.0640000000000001</c:v>
                </c:pt>
                <c:pt idx="4405">
                  <c:v>6.4269999999999996</c:v>
                </c:pt>
                <c:pt idx="4406">
                  <c:v>3.7559999999999998</c:v>
                </c:pt>
                <c:pt idx="4407">
                  <c:v>4.4349999999999996</c:v>
                </c:pt>
                <c:pt idx="4408">
                  <c:v>3.915</c:v>
                </c:pt>
                <c:pt idx="4409">
                  <c:v>4.7469999999999999</c:v>
                </c:pt>
                <c:pt idx="4410">
                  <c:v>3.7360000000000002</c:v>
                </c:pt>
                <c:pt idx="4411">
                  <c:v>4.6440000000000001</c:v>
                </c:pt>
                <c:pt idx="4412">
                  <c:v>3.9950000000000001</c:v>
                </c:pt>
                <c:pt idx="4413">
                  <c:v>4.4269999999999996</c:v>
                </c:pt>
                <c:pt idx="4414">
                  <c:v>4.0670000000000002</c:v>
                </c:pt>
                <c:pt idx="4415">
                  <c:v>4.399</c:v>
                </c:pt>
                <c:pt idx="4416">
                  <c:v>4.5640000000000001</c:v>
                </c:pt>
                <c:pt idx="4417">
                  <c:v>3.9950000000000001</c:v>
                </c:pt>
                <c:pt idx="4418">
                  <c:v>4.4560000000000004</c:v>
                </c:pt>
                <c:pt idx="4419">
                  <c:v>4.1710000000000003</c:v>
                </c:pt>
                <c:pt idx="4420">
                  <c:v>6.4349999999999996</c:v>
                </c:pt>
                <c:pt idx="4421">
                  <c:v>3.5720000000000001</c:v>
                </c:pt>
                <c:pt idx="4422">
                  <c:v>4.532</c:v>
                </c:pt>
                <c:pt idx="4423">
                  <c:v>3.8159999999999998</c:v>
                </c:pt>
                <c:pt idx="4424">
                  <c:v>4.5830000000000002</c:v>
                </c:pt>
                <c:pt idx="4425">
                  <c:v>3.9710000000000001</c:v>
                </c:pt>
                <c:pt idx="4426">
                  <c:v>4.5670000000000002</c:v>
                </c:pt>
                <c:pt idx="4427">
                  <c:v>4.0030000000000001</c:v>
                </c:pt>
                <c:pt idx="4428">
                  <c:v>4.532</c:v>
                </c:pt>
                <c:pt idx="4429">
                  <c:v>4.3719999999999999</c:v>
                </c:pt>
                <c:pt idx="4430">
                  <c:v>4.359</c:v>
                </c:pt>
                <c:pt idx="4431">
                  <c:v>4.351</c:v>
                </c:pt>
                <c:pt idx="4432">
                  <c:v>4.0039999999999996</c:v>
                </c:pt>
                <c:pt idx="4433">
                  <c:v>5.0309999999999997</c:v>
                </c:pt>
                <c:pt idx="4434">
                  <c:v>4.0039999999999996</c:v>
                </c:pt>
                <c:pt idx="4435">
                  <c:v>4.9119999999999999</c:v>
                </c:pt>
                <c:pt idx="4436">
                  <c:v>4.0750000000000002</c:v>
                </c:pt>
                <c:pt idx="4437">
                  <c:v>7.3470000000000004</c:v>
                </c:pt>
                <c:pt idx="4438">
                  <c:v>3.7709999999999999</c:v>
                </c:pt>
                <c:pt idx="4439">
                  <c:v>4.62</c:v>
                </c:pt>
                <c:pt idx="4440">
                  <c:v>3.9</c:v>
                </c:pt>
                <c:pt idx="4441">
                  <c:v>4.8760000000000003</c:v>
                </c:pt>
                <c:pt idx="4442">
                  <c:v>3.94</c:v>
                </c:pt>
                <c:pt idx="4443">
                  <c:v>5.0069999999999997</c:v>
                </c:pt>
                <c:pt idx="4444">
                  <c:v>3.8079999999999998</c:v>
                </c:pt>
                <c:pt idx="4445">
                  <c:v>4.7510000000000003</c:v>
                </c:pt>
                <c:pt idx="4446">
                  <c:v>3.855</c:v>
                </c:pt>
                <c:pt idx="4447">
                  <c:v>4.6950000000000003</c:v>
                </c:pt>
                <c:pt idx="4448">
                  <c:v>3.9630000000000001</c:v>
                </c:pt>
                <c:pt idx="4449">
                  <c:v>4.4080000000000004</c:v>
                </c:pt>
                <c:pt idx="4450">
                  <c:v>4.1639999999999997</c:v>
                </c:pt>
                <c:pt idx="4451">
                  <c:v>4.3319999999999999</c:v>
                </c:pt>
                <c:pt idx="4452">
                  <c:v>4.5750000000000002</c:v>
                </c:pt>
                <c:pt idx="4453">
                  <c:v>4.0469999999999997</c:v>
                </c:pt>
                <c:pt idx="4454">
                  <c:v>4.5069999999999997</c:v>
                </c:pt>
                <c:pt idx="4455">
                  <c:v>4.2030000000000003</c:v>
                </c:pt>
                <c:pt idx="4456">
                  <c:v>6.6840000000000002</c:v>
                </c:pt>
                <c:pt idx="4457">
                  <c:v>3.72</c:v>
                </c:pt>
                <c:pt idx="4458">
                  <c:v>4.6989999999999998</c:v>
                </c:pt>
                <c:pt idx="4459">
                  <c:v>3.972</c:v>
                </c:pt>
                <c:pt idx="4460">
                  <c:v>4.7110000000000003</c:v>
                </c:pt>
                <c:pt idx="4461">
                  <c:v>3.859</c:v>
                </c:pt>
                <c:pt idx="4462">
                  <c:v>4.827</c:v>
                </c:pt>
                <c:pt idx="4463">
                  <c:v>4.0039999999999996</c:v>
                </c:pt>
                <c:pt idx="4464">
                  <c:v>4.9470000000000001</c:v>
                </c:pt>
                <c:pt idx="4465">
                  <c:v>3.9790000000000001</c:v>
                </c:pt>
                <c:pt idx="4466">
                  <c:v>4.835</c:v>
                </c:pt>
                <c:pt idx="4467">
                  <c:v>4.0759999999999996</c:v>
                </c:pt>
                <c:pt idx="4468">
                  <c:v>4.7590000000000003</c:v>
                </c:pt>
                <c:pt idx="4469">
                  <c:v>3.851</c:v>
                </c:pt>
                <c:pt idx="4470">
                  <c:v>4.7750000000000004</c:v>
                </c:pt>
                <c:pt idx="4471">
                  <c:v>4.1310000000000002</c:v>
                </c:pt>
                <c:pt idx="4472">
                  <c:v>5.0030000000000001</c:v>
                </c:pt>
                <c:pt idx="4473">
                  <c:v>3.907</c:v>
                </c:pt>
                <c:pt idx="4474">
                  <c:v>4.6280000000000001</c:v>
                </c:pt>
                <c:pt idx="4475">
                  <c:v>4.1559999999999997</c:v>
                </c:pt>
                <c:pt idx="4476">
                  <c:v>4.4320000000000004</c:v>
                </c:pt>
                <c:pt idx="4477">
                  <c:v>4.5149999999999997</c:v>
                </c:pt>
                <c:pt idx="4478">
                  <c:v>4.0720000000000001</c:v>
                </c:pt>
                <c:pt idx="4479">
                  <c:v>4.5229999999999997</c:v>
                </c:pt>
                <c:pt idx="4480">
                  <c:v>7.18</c:v>
                </c:pt>
                <c:pt idx="4481">
                  <c:v>5.1310000000000002</c:v>
                </c:pt>
                <c:pt idx="4482">
                  <c:v>3.9159999999999999</c:v>
                </c:pt>
                <c:pt idx="4483">
                  <c:v>4.7910000000000004</c:v>
                </c:pt>
                <c:pt idx="4484">
                  <c:v>4.2629999999999999</c:v>
                </c:pt>
                <c:pt idx="4485">
                  <c:v>6.9630000000000001</c:v>
                </c:pt>
                <c:pt idx="4486">
                  <c:v>3.8069999999999999</c:v>
                </c:pt>
                <c:pt idx="4487">
                  <c:v>4.5720000000000001</c:v>
                </c:pt>
                <c:pt idx="4488">
                  <c:v>3.956</c:v>
                </c:pt>
                <c:pt idx="4489">
                  <c:v>4.8239999999999998</c:v>
                </c:pt>
                <c:pt idx="4490">
                  <c:v>3.9950000000000001</c:v>
                </c:pt>
                <c:pt idx="4491">
                  <c:v>4.9039999999999999</c:v>
                </c:pt>
                <c:pt idx="4492">
                  <c:v>3.992</c:v>
                </c:pt>
                <c:pt idx="4493">
                  <c:v>4.92</c:v>
                </c:pt>
                <c:pt idx="4494">
                  <c:v>3.9750000000000001</c:v>
                </c:pt>
                <c:pt idx="4495">
                  <c:v>4.827</c:v>
                </c:pt>
                <c:pt idx="4496">
                  <c:v>4.1639999999999997</c:v>
                </c:pt>
                <c:pt idx="4497">
                  <c:v>4.76</c:v>
                </c:pt>
                <c:pt idx="4498">
                  <c:v>3.9710000000000001</c:v>
                </c:pt>
                <c:pt idx="4499">
                  <c:v>4.8470000000000004</c:v>
                </c:pt>
                <c:pt idx="4500">
                  <c:v>4.1440000000000001</c:v>
                </c:pt>
                <c:pt idx="4501">
                  <c:v>5.0199999999999996</c:v>
                </c:pt>
                <c:pt idx="4502">
                  <c:v>4.024</c:v>
                </c:pt>
                <c:pt idx="4503">
                  <c:v>4.8630000000000004</c:v>
                </c:pt>
                <c:pt idx="4504">
                  <c:v>4.2480000000000002</c:v>
                </c:pt>
                <c:pt idx="4505">
                  <c:v>4.7990000000000004</c:v>
                </c:pt>
                <c:pt idx="4506">
                  <c:v>3.8759999999999999</c:v>
                </c:pt>
                <c:pt idx="4507">
                  <c:v>5.1189999999999998</c:v>
                </c:pt>
                <c:pt idx="4508">
                  <c:v>4.1079999999999997</c:v>
                </c:pt>
                <c:pt idx="4509">
                  <c:v>4.9630000000000001</c:v>
                </c:pt>
                <c:pt idx="4510">
                  <c:v>3.9350000000000001</c:v>
                </c:pt>
                <c:pt idx="4511">
                  <c:v>4.8959999999999999</c:v>
                </c:pt>
                <c:pt idx="4512">
                  <c:v>4.1230000000000002</c:v>
                </c:pt>
                <c:pt idx="4513">
                  <c:v>4.7160000000000002</c:v>
                </c:pt>
                <c:pt idx="4514">
                  <c:v>3.976</c:v>
                </c:pt>
                <c:pt idx="4515">
                  <c:v>4.8520000000000003</c:v>
                </c:pt>
                <c:pt idx="4516">
                  <c:v>4.2720000000000002</c:v>
                </c:pt>
                <c:pt idx="4517">
                  <c:v>4.8760000000000003</c:v>
                </c:pt>
                <c:pt idx="4518">
                  <c:v>4.0910000000000002</c:v>
                </c:pt>
                <c:pt idx="4519">
                  <c:v>4.9349999999999996</c:v>
                </c:pt>
                <c:pt idx="4520">
                  <c:v>4.1109999999999998</c:v>
                </c:pt>
                <c:pt idx="4521">
                  <c:v>4.8470000000000004</c:v>
                </c:pt>
                <c:pt idx="4522">
                  <c:v>3.9710000000000001</c:v>
                </c:pt>
                <c:pt idx="4523">
                  <c:v>4.8070000000000004</c:v>
                </c:pt>
                <c:pt idx="4524">
                  <c:v>4.1989999999999998</c:v>
                </c:pt>
                <c:pt idx="4525">
                  <c:v>4.9240000000000004</c:v>
                </c:pt>
                <c:pt idx="4526">
                  <c:v>4.0359999999999996</c:v>
                </c:pt>
                <c:pt idx="4527">
                  <c:v>4.9109999999999996</c:v>
                </c:pt>
                <c:pt idx="4528">
                  <c:v>4.2309999999999999</c:v>
                </c:pt>
                <c:pt idx="4529">
                  <c:v>4.9749999999999996</c:v>
                </c:pt>
                <c:pt idx="4530">
                  <c:v>4.0199999999999996</c:v>
                </c:pt>
                <c:pt idx="4531">
                  <c:v>4.7679999999999998</c:v>
                </c:pt>
                <c:pt idx="4532">
                  <c:v>4.2160000000000002</c:v>
                </c:pt>
                <c:pt idx="4533">
                  <c:v>4.827</c:v>
                </c:pt>
                <c:pt idx="4534">
                  <c:v>4.0839999999999996</c:v>
                </c:pt>
                <c:pt idx="4535">
                  <c:v>4.9560000000000004</c:v>
                </c:pt>
                <c:pt idx="4536">
                  <c:v>4.1150000000000002</c:v>
                </c:pt>
                <c:pt idx="4537">
                  <c:v>4.859</c:v>
                </c:pt>
                <c:pt idx="4538">
                  <c:v>4.0599999999999996</c:v>
                </c:pt>
                <c:pt idx="4539">
                  <c:v>4.9320000000000004</c:v>
                </c:pt>
                <c:pt idx="4540">
                  <c:v>4.2350000000000003</c:v>
                </c:pt>
                <c:pt idx="4541">
                  <c:v>4.9429999999999996</c:v>
                </c:pt>
                <c:pt idx="4542">
                  <c:v>4.1440000000000001</c:v>
                </c:pt>
                <c:pt idx="4543">
                  <c:v>4.9039999999999999</c:v>
                </c:pt>
                <c:pt idx="4544">
                  <c:v>4.2350000000000003</c:v>
                </c:pt>
                <c:pt idx="4545">
                  <c:v>4.88</c:v>
                </c:pt>
                <c:pt idx="4546">
                  <c:v>4.0869999999999997</c:v>
                </c:pt>
                <c:pt idx="4547">
                  <c:v>4.9870000000000001</c:v>
                </c:pt>
                <c:pt idx="4548">
                  <c:v>4.2</c:v>
                </c:pt>
                <c:pt idx="4549">
                  <c:v>4.944</c:v>
                </c:pt>
                <c:pt idx="4550">
                  <c:v>4.1399999999999997</c:v>
                </c:pt>
                <c:pt idx="4551">
                  <c:v>4.9589999999999996</c:v>
                </c:pt>
                <c:pt idx="4552">
                  <c:v>4.26</c:v>
                </c:pt>
                <c:pt idx="4553">
                  <c:v>5</c:v>
                </c:pt>
                <c:pt idx="4554">
                  <c:v>4.024</c:v>
                </c:pt>
                <c:pt idx="4555">
                  <c:v>4.9950000000000001</c:v>
                </c:pt>
                <c:pt idx="4556">
                  <c:v>4.32</c:v>
                </c:pt>
                <c:pt idx="4557">
                  <c:v>4.88</c:v>
                </c:pt>
                <c:pt idx="4558">
                  <c:v>4.2</c:v>
                </c:pt>
                <c:pt idx="4559">
                  <c:v>4.819</c:v>
                </c:pt>
                <c:pt idx="4560">
                  <c:v>4.32</c:v>
                </c:pt>
                <c:pt idx="4561">
                  <c:v>4.6719999999999997</c:v>
                </c:pt>
                <c:pt idx="4562">
                  <c:v>4.1230000000000002</c:v>
                </c:pt>
                <c:pt idx="4563">
                  <c:v>4.6950000000000003</c:v>
                </c:pt>
                <c:pt idx="4564">
                  <c:v>4.2910000000000004</c:v>
                </c:pt>
                <c:pt idx="4565">
                  <c:v>4.4560000000000004</c:v>
                </c:pt>
                <c:pt idx="4566">
                  <c:v>4.2629999999999999</c:v>
                </c:pt>
                <c:pt idx="4567">
                  <c:v>5.2469999999999999</c:v>
                </c:pt>
                <c:pt idx="4568">
                  <c:v>4.3959999999999999</c:v>
                </c:pt>
                <c:pt idx="4569">
                  <c:v>5.0869999999999997</c:v>
                </c:pt>
                <c:pt idx="4570">
                  <c:v>4.46</c:v>
                </c:pt>
                <c:pt idx="4571">
                  <c:v>7.0549999999999997</c:v>
                </c:pt>
                <c:pt idx="4572">
                  <c:v>3.9510000000000001</c:v>
                </c:pt>
                <c:pt idx="4573">
                  <c:v>4.6669999999999998</c:v>
                </c:pt>
                <c:pt idx="4574">
                  <c:v>4.1150000000000002</c:v>
                </c:pt>
                <c:pt idx="4575">
                  <c:v>4.8470000000000004</c:v>
                </c:pt>
                <c:pt idx="4576">
                  <c:v>3.984</c:v>
                </c:pt>
                <c:pt idx="4577">
                  <c:v>4.9630000000000001</c:v>
                </c:pt>
                <c:pt idx="4578">
                  <c:v>4.1390000000000002</c:v>
                </c:pt>
                <c:pt idx="4579">
                  <c:v>4.9509999999999996</c:v>
                </c:pt>
                <c:pt idx="4580">
                  <c:v>4.4240000000000004</c:v>
                </c:pt>
                <c:pt idx="4581">
                  <c:v>4.3710000000000004</c:v>
                </c:pt>
                <c:pt idx="4582">
                  <c:v>4.827</c:v>
                </c:pt>
                <c:pt idx="4583">
                  <c:v>4.2679999999999998</c:v>
                </c:pt>
                <c:pt idx="4584">
                  <c:v>4.819</c:v>
                </c:pt>
                <c:pt idx="4585">
                  <c:v>4.1520000000000001</c:v>
                </c:pt>
                <c:pt idx="4586">
                  <c:v>7.6280000000000001</c:v>
                </c:pt>
                <c:pt idx="4587">
                  <c:v>3.9790000000000001</c:v>
                </c:pt>
                <c:pt idx="4588">
                  <c:v>5.0720000000000001</c:v>
                </c:pt>
                <c:pt idx="4589">
                  <c:v>3.9359999999999999</c:v>
                </c:pt>
                <c:pt idx="4590">
                  <c:v>4.8040000000000003</c:v>
                </c:pt>
                <c:pt idx="4591">
                  <c:v>4.2910000000000004</c:v>
                </c:pt>
                <c:pt idx="4592">
                  <c:v>4.7</c:v>
                </c:pt>
                <c:pt idx="4593">
                  <c:v>4.5830000000000002</c:v>
                </c:pt>
                <c:pt idx="4594">
                  <c:v>4.4429999999999996</c:v>
                </c:pt>
                <c:pt idx="4595">
                  <c:v>5.1559999999999997</c:v>
                </c:pt>
                <c:pt idx="4596">
                  <c:v>4.3869999999999996</c:v>
                </c:pt>
                <c:pt idx="4597">
                  <c:v>4.968</c:v>
                </c:pt>
                <c:pt idx="4598">
                  <c:v>4.3360000000000003</c:v>
                </c:pt>
                <c:pt idx="4599">
                  <c:v>7.4119999999999999</c:v>
                </c:pt>
                <c:pt idx="4600">
                  <c:v>3.819</c:v>
                </c:pt>
                <c:pt idx="4601">
                  <c:v>4.5110000000000001</c:v>
                </c:pt>
                <c:pt idx="4602">
                  <c:v>4.4039999999999999</c:v>
                </c:pt>
                <c:pt idx="4603">
                  <c:v>4.5949999999999998</c:v>
                </c:pt>
                <c:pt idx="4604">
                  <c:v>5.0949999999999998</c:v>
                </c:pt>
                <c:pt idx="4605">
                  <c:v>4.2830000000000004</c:v>
                </c:pt>
                <c:pt idx="4606">
                  <c:v>5.0119999999999996</c:v>
                </c:pt>
                <c:pt idx="4607">
                  <c:v>4.2469999999999999</c:v>
                </c:pt>
                <c:pt idx="4608">
                  <c:v>7.7469999999999999</c:v>
                </c:pt>
                <c:pt idx="4609">
                  <c:v>3.9750000000000001</c:v>
                </c:pt>
                <c:pt idx="4610">
                  <c:v>4.6520000000000001</c:v>
                </c:pt>
                <c:pt idx="4611">
                  <c:v>4.6559999999999997</c:v>
                </c:pt>
                <c:pt idx="4612">
                  <c:v>4.431</c:v>
                </c:pt>
                <c:pt idx="4613">
                  <c:v>5.2080000000000002</c:v>
                </c:pt>
                <c:pt idx="4614">
                  <c:v>4.3109999999999999</c:v>
                </c:pt>
                <c:pt idx="4615">
                  <c:v>5.1109999999999998</c:v>
                </c:pt>
                <c:pt idx="4616">
                  <c:v>4.4349999999999996</c:v>
                </c:pt>
                <c:pt idx="4617">
                  <c:v>7.6040000000000001</c:v>
                </c:pt>
                <c:pt idx="4618">
                  <c:v>3.9830000000000001</c:v>
                </c:pt>
                <c:pt idx="4619">
                  <c:v>4.6269999999999998</c:v>
                </c:pt>
                <c:pt idx="4620">
                  <c:v>4.548</c:v>
                </c:pt>
                <c:pt idx="4621">
                  <c:v>4.6230000000000002</c:v>
                </c:pt>
                <c:pt idx="4622">
                  <c:v>4.9509999999999996</c:v>
                </c:pt>
                <c:pt idx="4623">
                  <c:v>4.3280000000000003</c:v>
                </c:pt>
                <c:pt idx="4624">
                  <c:v>4.7709999999999999</c:v>
                </c:pt>
                <c:pt idx="4625">
                  <c:v>4.28</c:v>
                </c:pt>
                <c:pt idx="4626">
                  <c:v>7.7080000000000002</c:v>
                </c:pt>
                <c:pt idx="4627">
                  <c:v>4.0119999999999996</c:v>
                </c:pt>
                <c:pt idx="4628">
                  <c:v>4.6520000000000001</c:v>
                </c:pt>
                <c:pt idx="4629">
                  <c:v>4.484</c:v>
                </c:pt>
                <c:pt idx="4630">
                  <c:v>4.4269999999999996</c:v>
                </c:pt>
                <c:pt idx="4631">
                  <c:v>5.0670000000000002</c:v>
                </c:pt>
                <c:pt idx="4632">
                  <c:v>4.2679999999999998</c:v>
                </c:pt>
                <c:pt idx="4633">
                  <c:v>5.0110000000000001</c:v>
                </c:pt>
                <c:pt idx="4634">
                  <c:v>4.26</c:v>
                </c:pt>
                <c:pt idx="4635">
                  <c:v>8.0280000000000005</c:v>
                </c:pt>
                <c:pt idx="4636">
                  <c:v>4.0919999999999996</c:v>
                </c:pt>
                <c:pt idx="4637">
                  <c:v>4.5</c:v>
                </c:pt>
                <c:pt idx="4638">
                  <c:v>4.8230000000000004</c:v>
                </c:pt>
                <c:pt idx="4639">
                  <c:v>4.4429999999999996</c:v>
                </c:pt>
                <c:pt idx="4640">
                  <c:v>4.7430000000000003</c:v>
                </c:pt>
                <c:pt idx="4641">
                  <c:v>4.407</c:v>
                </c:pt>
                <c:pt idx="4642">
                  <c:v>6.7469999999999999</c:v>
                </c:pt>
                <c:pt idx="4643">
                  <c:v>4.2190000000000003</c:v>
                </c:pt>
                <c:pt idx="4644">
                  <c:v>4.7160000000000002</c:v>
                </c:pt>
                <c:pt idx="4645">
                  <c:v>4.1760000000000002</c:v>
                </c:pt>
                <c:pt idx="4646">
                  <c:v>4.8789999999999996</c:v>
                </c:pt>
                <c:pt idx="4647">
                  <c:v>4.3840000000000003</c:v>
                </c:pt>
                <c:pt idx="4648">
                  <c:v>4.992</c:v>
                </c:pt>
                <c:pt idx="4649">
                  <c:v>4.0119999999999996</c:v>
                </c:pt>
                <c:pt idx="4650">
                  <c:v>5.1589999999999998</c:v>
                </c:pt>
                <c:pt idx="4651">
                  <c:v>4.2430000000000003</c:v>
                </c:pt>
                <c:pt idx="4652">
                  <c:v>4.8120000000000003</c:v>
                </c:pt>
                <c:pt idx="4653">
                  <c:v>4.4480000000000004</c:v>
                </c:pt>
                <c:pt idx="4654">
                  <c:v>4.8</c:v>
                </c:pt>
                <c:pt idx="4655">
                  <c:v>5.0720000000000001</c:v>
                </c:pt>
                <c:pt idx="4656">
                  <c:v>4.351</c:v>
                </c:pt>
                <c:pt idx="4657">
                  <c:v>4.5640000000000001</c:v>
                </c:pt>
                <c:pt idx="4658">
                  <c:v>4.444</c:v>
                </c:pt>
                <c:pt idx="4659">
                  <c:v>7.1989999999999998</c:v>
                </c:pt>
                <c:pt idx="4660">
                  <c:v>3.879</c:v>
                </c:pt>
                <c:pt idx="4661">
                  <c:v>5.0309999999999997</c:v>
                </c:pt>
                <c:pt idx="4662">
                  <c:v>4.1520000000000001</c:v>
                </c:pt>
                <c:pt idx="4663">
                  <c:v>4.9119999999999999</c:v>
                </c:pt>
                <c:pt idx="4664">
                  <c:v>4.3760000000000003</c:v>
                </c:pt>
                <c:pt idx="4665">
                  <c:v>4.875</c:v>
                </c:pt>
                <c:pt idx="4666">
                  <c:v>4.7080000000000002</c:v>
                </c:pt>
                <c:pt idx="4667">
                  <c:v>4.54</c:v>
                </c:pt>
                <c:pt idx="4668">
                  <c:v>5.2439999999999998</c:v>
                </c:pt>
                <c:pt idx="4669">
                  <c:v>4.431</c:v>
                </c:pt>
                <c:pt idx="4670">
                  <c:v>4.992</c:v>
                </c:pt>
                <c:pt idx="4671">
                  <c:v>4.2830000000000004</c:v>
                </c:pt>
                <c:pt idx="4672">
                  <c:v>7.5359999999999996</c:v>
                </c:pt>
                <c:pt idx="4673">
                  <c:v>4.3109999999999999</c:v>
                </c:pt>
                <c:pt idx="4674">
                  <c:v>4.3109999999999999</c:v>
                </c:pt>
                <c:pt idx="4675">
                  <c:v>5.1429999999999998</c:v>
                </c:pt>
                <c:pt idx="4676">
                  <c:v>4.431</c:v>
                </c:pt>
                <c:pt idx="4677">
                  <c:v>4.8</c:v>
                </c:pt>
                <c:pt idx="4678">
                  <c:v>4.3959999999999999</c:v>
                </c:pt>
                <c:pt idx="4679">
                  <c:v>7.9039999999999999</c:v>
                </c:pt>
                <c:pt idx="4680">
                  <c:v>3.927</c:v>
                </c:pt>
                <c:pt idx="4681">
                  <c:v>5.1589999999999998</c:v>
                </c:pt>
                <c:pt idx="4682">
                  <c:v>4.2240000000000002</c:v>
                </c:pt>
                <c:pt idx="4683">
                  <c:v>5.2640000000000002</c:v>
                </c:pt>
                <c:pt idx="4684">
                  <c:v>4.4509999999999996</c:v>
                </c:pt>
                <c:pt idx="4685">
                  <c:v>5.0279999999999996</c:v>
                </c:pt>
                <c:pt idx="4686">
                  <c:v>4.5789999999999997</c:v>
                </c:pt>
                <c:pt idx="4687">
                  <c:v>4.7880000000000003</c:v>
                </c:pt>
                <c:pt idx="4688">
                  <c:v>5.0640000000000001</c:v>
                </c:pt>
                <c:pt idx="4689">
                  <c:v>4.4560000000000004</c:v>
                </c:pt>
                <c:pt idx="4690">
                  <c:v>4.8239999999999998</c:v>
                </c:pt>
                <c:pt idx="4691">
                  <c:v>4.5430000000000001</c:v>
                </c:pt>
                <c:pt idx="4692">
                  <c:v>7.4160000000000004</c:v>
                </c:pt>
                <c:pt idx="4693">
                  <c:v>4.0190000000000001</c:v>
                </c:pt>
                <c:pt idx="4694">
                  <c:v>5.1589999999999998</c:v>
                </c:pt>
                <c:pt idx="4695">
                  <c:v>4.0359999999999996</c:v>
                </c:pt>
                <c:pt idx="4696">
                  <c:v>5.0119999999999996</c:v>
                </c:pt>
                <c:pt idx="4697">
                  <c:v>4.492</c:v>
                </c:pt>
                <c:pt idx="4698">
                  <c:v>4.7960000000000003</c:v>
                </c:pt>
                <c:pt idx="4699">
                  <c:v>4.8959999999999999</c:v>
                </c:pt>
                <c:pt idx="4700">
                  <c:v>4.492</c:v>
                </c:pt>
                <c:pt idx="4701">
                  <c:v>5.5149999999999997</c:v>
                </c:pt>
                <c:pt idx="4702">
                  <c:v>4.5</c:v>
                </c:pt>
                <c:pt idx="4703">
                  <c:v>5.3109999999999999</c:v>
                </c:pt>
                <c:pt idx="4704">
                  <c:v>4.4630000000000001</c:v>
                </c:pt>
                <c:pt idx="4705">
                  <c:v>7.9480000000000004</c:v>
                </c:pt>
                <c:pt idx="4706">
                  <c:v>3.9630000000000001</c:v>
                </c:pt>
                <c:pt idx="4707">
                  <c:v>4.8470000000000004</c:v>
                </c:pt>
                <c:pt idx="4708">
                  <c:v>4.6189999999999998</c:v>
                </c:pt>
                <c:pt idx="4709">
                  <c:v>4.8109999999999999</c:v>
                </c:pt>
                <c:pt idx="4710">
                  <c:v>5.1319999999999997</c:v>
                </c:pt>
                <c:pt idx="4711">
                  <c:v>4.4029999999999996</c:v>
                </c:pt>
                <c:pt idx="4712">
                  <c:v>5.0110000000000001</c:v>
                </c:pt>
                <c:pt idx="4713">
                  <c:v>4.5309999999999997</c:v>
                </c:pt>
                <c:pt idx="4714">
                  <c:v>4.6920000000000002</c:v>
                </c:pt>
                <c:pt idx="4715">
                  <c:v>3.976</c:v>
                </c:pt>
                <c:pt idx="4716">
                  <c:v>4.976</c:v>
                </c:pt>
                <c:pt idx="4717">
                  <c:v>4.4429999999999996</c:v>
                </c:pt>
                <c:pt idx="4718">
                  <c:v>4.78</c:v>
                </c:pt>
                <c:pt idx="4719">
                  <c:v>4.2350000000000003</c:v>
                </c:pt>
                <c:pt idx="4720">
                  <c:v>5.0839999999999996</c:v>
                </c:pt>
                <c:pt idx="4721">
                  <c:v>4.3280000000000003</c:v>
                </c:pt>
                <c:pt idx="4722">
                  <c:v>4.8680000000000003</c:v>
                </c:pt>
                <c:pt idx="4723">
                  <c:v>4.5430000000000001</c:v>
                </c:pt>
                <c:pt idx="4724">
                  <c:v>4.9710000000000001</c:v>
                </c:pt>
                <c:pt idx="4725">
                  <c:v>4.2960000000000003</c:v>
                </c:pt>
                <c:pt idx="4726">
                  <c:v>4.5359999999999996</c:v>
                </c:pt>
                <c:pt idx="4727">
                  <c:v>4.5599999999999996</c:v>
                </c:pt>
                <c:pt idx="4728">
                  <c:v>4.9400000000000004</c:v>
                </c:pt>
                <c:pt idx="4729">
                  <c:v>4.3470000000000004</c:v>
                </c:pt>
                <c:pt idx="4730">
                  <c:v>5.327</c:v>
                </c:pt>
                <c:pt idx="4731">
                  <c:v>4.5949999999999998</c:v>
                </c:pt>
                <c:pt idx="4732">
                  <c:v>4.9119999999999999</c:v>
                </c:pt>
                <c:pt idx="4733">
                  <c:v>4.524</c:v>
                </c:pt>
                <c:pt idx="4734">
                  <c:v>7.36</c:v>
                </c:pt>
                <c:pt idx="4735">
                  <c:v>4.2679999999999998</c:v>
                </c:pt>
                <c:pt idx="4736">
                  <c:v>5.0549999999999997</c:v>
                </c:pt>
                <c:pt idx="4737">
                  <c:v>4.2880000000000003</c:v>
                </c:pt>
                <c:pt idx="4738">
                  <c:v>5.12</c:v>
                </c:pt>
                <c:pt idx="4739">
                  <c:v>4.4080000000000004</c:v>
                </c:pt>
                <c:pt idx="4740">
                  <c:v>5.5910000000000002</c:v>
                </c:pt>
                <c:pt idx="4741">
                  <c:v>4.22</c:v>
                </c:pt>
                <c:pt idx="4742">
                  <c:v>5.484</c:v>
                </c:pt>
                <c:pt idx="4743">
                  <c:v>4.4080000000000004</c:v>
                </c:pt>
                <c:pt idx="4744">
                  <c:v>5.3239999999999998</c:v>
                </c:pt>
                <c:pt idx="4745">
                  <c:v>4.3869999999999996</c:v>
                </c:pt>
                <c:pt idx="4746">
                  <c:v>5.0359999999999996</c:v>
                </c:pt>
                <c:pt idx="4747">
                  <c:v>4.4630000000000001</c:v>
                </c:pt>
                <c:pt idx="4748">
                  <c:v>4.968</c:v>
                </c:pt>
                <c:pt idx="4749">
                  <c:v>4.92</c:v>
                </c:pt>
                <c:pt idx="4750">
                  <c:v>4.5359999999999996</c:v>
                </c:pt>
                <c:pt idx="4751">
                  <c:v>4.976</c:v>
                </c:pt>
                <c:pt idx="4752">
                  <c:v>6.92</c:v>
                </c:pt>
                <c:pt idx="4753">
                  <c:v>4.7830000000000004</c:v>
                </c:pt>
                <c:pt idx="4754">
                  <c:v>4.0720000000000001</c:v>
                </c:pt>
                <c:pt idx="4755">
                  <c:v>4.92</c:v>
                </c:pt>
                <c:pt idx="4756">
                  <c:v>4.6319999999999997</c:v>
                </c:pt>
                <c:pt idx="4757">
                  <c:v>5.6150000000000002</c:v>
                </c:pt>
                <c:pt idx="4758">
                  <c:v>4.4509999999999996</c:v>
                </c:pt>
                <c:pt idx="4759">
                  <c:v>5.0869999999999997</c:v>
                </c:pt>
                <c:pt idx="4760">
                  <c:v>4.6840000000000002</c:v>
                </c:pt>
                <c:pt idx="4761">
                  <c:v>7.4630000000000001</c:v>
                </c:pt>
                <c:pt idx="4762">
                  <c:v>4.0510000000000002</c:v>
                </c:pt>
                <c:pt idx="4763">
                  <c:v>5.3040000000000003</c:v>
                </c:pt>
                <c:pt idx="4764">
                  <c:v>4.5149999999999997</c:v>
                </c:pt>
                <c:pt idx="4765">
                  <c:v>5.1550000000000002</c:v>
                </c:pt>
                <c:pt idx="4766">
                  <c:v>4.2519999999999998</c:v>
                </c:pt>
                <c:pt idx="4767">
                  <c:v>5.4509999999999996</c:v>
                </c:pt>
                <c:pt idx="4768">
                  <c:v>4.4470000000000001</c:v>
                </c:pt>
                <c:pt idx="4769">
                  <c:v>5.1950000000000003</c:v>
                </c:pt>
                <c:pt idx="4770">
                  <c:v>4.4039999999999999</c:v>
                </c:pt>
                <c:pt idx="4771">
                  <c:v>5.5</c:v>
                </c:pt>
                <c:pt idx="4772">
                  <c:v>4.6189999999999998</c:v>
                </c:pt>
                <c:pt idx="4773">
                  <c:v>5.34</c:v>
                </c:pt>
                <c:pt idx="4774">
                  <c:v>4.2960000000000003</c:v>
                </c:pt>
                <c:pt idx="4775">
                  <c:v>5.52</c:v>
                </c:pt>
                <c:pt idx="4776">
                  <c:v>4.5199999999999996</c:v>
                </c:pt>
                <c:pt idx="4777">
                  <c:v>5.3390000000000004</c:v>
                </c:pt>
                <c:pt idx="4778">
                  <c:v>4.3630000000000004</c:v>
                </c:pt>
                <c:pt idx="4779">
                  <c:v>5.2880000000000003</c:v>
                </c:pt>
                <c:pt idx="4780">
                  <c:v>4.2919999999999998</c:v>
                </c:pt>
                <c:pt idx="4781">
                  <c:v>5.1520000000000001</c:v>
                </c:pt>
                <c:pt idx="4782">
                  <c:v>4.46</c:v>
                </c:pt>
                <c:pt idx="4783">
                  <c:v>5.0789999999999997</c:v>
                </c:pt>
                <c:pt idx="4784">
                  <c:v>4.7190000000000003</c:v>
                </c:pt>
                <c:pt idx="4785">
                  <c:v>5.12</c:v>
                </c:pt>
                <c:pt idx="4786">
                  <c:v>5.0720000000000001</c:v>
                </c:pt>
                <c:pt idx="4787">
                  <c:v>4.8630000000000004</c:v>
                </c:pt>
                <c:pt idx="4788">
                  <c:v>5.4710000000000001</c:v>
                </c:pt>
                <c:pt idx="4789">
                  <c:v>4.5750000000000002</c:v>
                </c:pt>
                <c:pt idx="4790">
                  <c:v>5.1310000000000002</c:v>
                </c:pt>
                <c:pt idx="4791">
                  <c:v>4.6269999999999998</c:v>
                </c:pt>
                <c:pt idx="4792">
                  <c:v>7.7240000000000002</c:v>
                </c:pt>
                <c:pt idx="4793">
                  <c:v>4.1360000000000001</c:v>
                </c:pt>
                <c:pt idx="4794">
                  <c:v>5.34</c:v>
                </c:pt>
                <c:pt idx="4795">
                  <c:v>4.42</c:v>
                </c:pt>
                <c:pt idx="4796">
                  <c:v>5.375</c:v>
                </c:pt>
                <c:pt idx="4797">
                  <c:v>4.28</c:v>
                </c:pt>
                <c:pt idx="4798">
                  <c:v>5.3440000000000003</c:v>
                </c:pt>
                <c:pt idx="4799">
                  <c:v>4.6029999999999998</c:v>
                </c:pt>
                <c:pt idx="4800">
                  <c:v>5.42</c:v>
                </c:pt>
                <c:pt idx="4801">
                  <c:v>4.3440000000000003</c:v>
                </c:pt>
                <c:pt idx="4802">
                  <c:v>5.3470000000000004</c:v>
                </c:pt>
                <c:pt idx="4803">
                  <c:v>4.6120000000000001</c:v>
                </c:pt>
                <c:pt idx="4804">
                  <c:v>5.3550000000000004</c:v>
                </c:pt>
                <c:pt idx="4805">
                  <c:v>4.4710000000000001</c:v>
                </c:pt>
                <c:pt idx="4806">
                  <c:v>5.3150000000000004</c:v>
                </c:pt>
                <c:pt idx="4807">
                  <c:v>4.7309999999999999</c:v>
                </c:pt>
                <c:pt idx="4808">
                  <c:v>5.4560000000000004</c:v>
                </c:pt>
                <c:pt idx="4809">
                  <c:v>4.4349999999999996</c:v>
                </c:pt>
                <c:pt idx="4810">
                  <c:v>5.2880000000000003</c:v>
                </c:pt>
                <c:pt idx="4811">
                  <c:v>4.5510000000000002</c:v>
                </c:pt>
                <c:pt idx="4812">
                  <c:v>5.5389999999999997</c:v>
                </c:pt>
                <c:pt idx="4813">
                  <c:v>4.3760000000000003</c:v>
                </c:pt>
                <c:pt idx="4814">
                  <c:v>5.44</c:v>
                </c:pt>
                <c:pt idx="4815">
                  <c:v>4.6120000000000001</c:v>
                </c:pt>
                <c:pt idx="4816">
                  <c:v>5.343</c:v>
                </c:pt>
                <c:pt idx="4817">
                  <c:v>4.3550000000000004</c:v>
                </c:pt>
                <c:pt idx="4818">
                  <c:v>5.5670000000000002</c:v>
                </c:pt>
                <c:pt idx="4819">
                  <c:v>4.492</c:v>
                </c:pt>
                <c:pt idx="4820">
                  <c:v>5.5789999999999997</c:v>
                </c:pt>
                <c:pt idx="4821">
                  <c:v>4.3789999999999996</c:v>
                </c:pt>
                <c:pt idx="4822">
                  <c:v>5.4630000000000001</c:v>
                </c:pt>
                <c:pt idx="4823">
                  <c:v>4.5359999999999996</c:v>
                </c:pt>
                <c:pt idx="4824">
                  <c:v>5.6989999999999998</c:v>
                </c:pt>
                <c:pt idx="4825">
                  <c:v>4.4870000000000001</c:v>
                </c:pt>
                <c:pt idx="4826">
                  <c:v>5.4630000000000001</c:v>
                </c:pt>
                <c:pt idx="4827">
                  <c:v>4.5279999999999996</c:v>
                </c:pt>
                <c:pt idx="4828">
                  <c:v>5.3959999999999999</c:v>
                </c:pt>
                <c:pt idx="4829">
                  <c:v>4.5</c:v>
                </c:pt>
                <c:pt idx="4830">
                  <c:v>5.4790000000000001</c:v>
                </c:pt>
                <c:pt idx="4831">
                  <c:v>4.46</c:v>
                </c:pt>
                <c:pt idx="4832">
                  <c:v>5.4790000000000001</c:v>
                </c:pt>
                <c:pt idx="4833">
                  <c:v>4.6440000000000001</c:v>
                </c:pt>
                <c:pt idx="4834">
                  <c:v>5.3789999999999996</c:v>
                </c:pt>
                <c:pt idx="4835">
                  <c:v>4.5119999999999996</c:v>
                </c:pt>
                <c:pt idx="4836">
                  <c:v>5.5</c:v>
                </c:pt>
                <c:pt idx="4837">
                  <c:v>4.7110000000000003</c:v>
                </c:pt>
                <c:pt idx="4838">
                  <c:v>5.3109999999999999</c:v>
                </c:pt>
                <c:pt idx="4839">
                  <c:v>4.4950000000000001</c:v>
                </c:pt>
                <c:pt idx="4840">
                  <c:v>5.4269999999999996</c:v>
                </c:pt>
                <c:pt idx="4841">
                  <c:v>4.6440000000000001</c:v>
                </c:pt>
                <c:pt idx="4842">
                  <c:v>5.34</c:v>
                </c:pt>
                <c:pt idx="4843">
                  <c:v>4.3869999999999996</c:v>
                </c:pt>
                <c:pt idx="4844">
                  <c:v>5.42</c:v>
                </c:pt>
                <c:pt idx="4845">
                  <c:v>4.7240000000000002</c:v>
                </c:pt>
                <c:pt idx="4846">
                  <c:v>5.34</c:v>
                </c:pt>
                <c:pt idx="4847">
                  <c:v>4.524</c:v>
                </c:pt>
                <c:pt idx="4848">
                  <c:v>5.2919999999999998</c:v>
                </c:pt>
                <c:pt idx="4849">
                  <c:v>4.6230000000000002</c:v>
                </c:pt>
                <c:pt idx="4850">
                  <c:v>5.468</c:v>
                </c:pt>
                <c:pt idx="4851">
                  <c:v>4.3869999999999996</c:v>
                </c:pt>
                <c:pt idx="4852">
                  <c:v>5.6349999999999998</c:v>
                </c:pt>
                <c:pt idx="4853">
                  <c:v>4.5469999999999997</c:v>
                </c:pt>
                <c:pt idx="4854">
                  <c:v>5.6520000000000001</c:v>
                </c:pt>
                <c:pt idx="4855">
                  <c:v>4.4039999999999999</c:v>
                </c:pt>
                <c:pt idx="4856">
                  <c:v>5.3869999999999996</c:v>
                </c:pt>
                <c:pt idx="4857">
                  <c:v>4.6669999999999998</c:v>
                </c:pt>
                <c:pt idx="4858">
                  <c:v>5.359</c:v>
                </c:pt>
                <c:pt idx="4859">
                  <c:v>4.4720000000000004</c:v>
                </c:pt>
                <c:pt idx="4860">
                  <c:v>5.4790000000000001</c:v>
                </c:pt>
                <c:pt idx="4861">
                  <c:v>4.6319999999999997</c:v>
                </c:pt>
                <c:pt idx="4862">
                  <c:v>5.3710000000000004</c:v>
                </c:pt>
                <c:pt idx="4863">
                  <c:v>4.4119999999999999</c:v>
                </c:pt>
                <c:pt idx="4864">
                  <c:v>5.4269999999999996</c:v>
                </c:pt>
                <c:pt idx="4865">
                  <c:v>4.6109999999999998</c:v>
                </c:pt>
                <c:pt idx="4866">
                  <c:v>5.2880000000000003</c:v>
                </c:pt>
                <c:pt idx="4867">
                  <c:v>4.5750000000000002</c:v>
                </c:pt>
                <c:pt idx="4868">
                  <c:v>5.4950000000000001</c:v>
                </c:pt>
                <c:pt idx="4869">
                  <c:v>4.5510000000000002</c:v>
                </c:pt>
                <c:pt idx="4870">
                  <c:v>5.468</c:v>
                </c:pt>
                <c:pt idx="4871">
                  <c:v>4.6840000000000002</c:v>
                </c:pt>
                <c:pt idx="4872">
                  <c:v>5.5030000000000001</c:v>
                </c:pt>
                <c:pt idx="4873">
                  <c:v>4.6269999999999998</c:v>
                </c:pt>
                <c:pt idx="4874">
                  <c:v>5.5279999999999996</c:v>
                </c:pt>
                <c:pt idx="4875">
                  <c:v>4.7</c:v>
                </c:pt>
                <c:pt idx="4876">
                  <c:v>5.492</c:v>
                </c:pt>
                <c:pt idx="4877">
                  <c:v>4.5720000000000001</c:v>
                </c:pt>
                <c:pt idx="4878">
                  <c:v>5.6639999999999997</c:v>
                </c:pt>
                <c:pt idx="4879">
                  <c:v>4.6920000000000002</c:v>
                </c:pt>
                <c:pt idx="4880">
                  <c:v>5.6230000000000002</c:v>
                </c:pt>
                <c:pt idx="4881">
                  <c:v>4.6189999999999998</c:v>
                </c:pt>
                <c:pt idx="4882">
                  <c:v>5.2679999999999998</c:v>
                </c:pt>
                <c:pt idx="4883">
                  <c:v>4.5999999999999996</c:v>
                </c:pt>
                <c:pt idx="4884">
                  <c:v>5.3239999999999998</c:v>
                </c:pt>
                <c:pt idx="4885">
                  <c:v>4.5839999999999996</c:v>
                </c:pt>
                <c:pt idx="4886">
                  <c:v>5.4080000000000004</c:v>
                </c:pt>
                <c:pt idx="4887">
                  <c:v>4.9000000000000004</c:v>
                </c:pt>
                <c:pt idx="4888">
                  <c:v>5.3550000000000004</c:v>
                </c:pt>
                <c:pt idx="4889">
                  <c:v>4.5510000000000002</c:v>
                </c:pt>
                <c:pt idx="4890">
                  <c:v>5.6029999999999998</c:v>
                </c:pt>
                <c:pt idx="4891">
                  <c:v>4.7080000000000002</c:v>
                </c:pt>
                <c:pt idx="4892">
                  <c:v>5.4829999999999997</c:v>
                </c:pt>
                <c:pt idx="4893">
                  <c:v>4.68</c:v>
                </c:pt>
                <c:pt idx="4894">
                  <c:v>5.5789999999999997</c:v>
                </c:pt>
                <c:pt idx="4895">
                  <c:v>4.84</c:v>
                </c:pt>
                <c:pt idx="4896">
                  <c:v>5.2469999999999999</c:v>
                </c:pt>
                <c:pt idx="4897">
                  <c:v>4.7110000000000003</c:v>
                </c:pt>
                <c:pt idx="4898">
                  <c:v>5.3239999999999998</c:v>
                </c:pt>
                <c:pt idx="4899">
                  <c:v>4.891</c:v>
                </c:pt>
                <c:pt idx="4900">
                  <c:v>5.1390000000000002</c:v>
                </c:pt>
                <c:pt idx="4901">
                  <c:v>4.7110000000000003</c:v>
                </c:pt>
                <c:pt idx="4902">
                  <c:v>5.72</c:v>
                </c:pt>
                <c:pt idx="4903">
                  <c:v>4.7560000000000002</c:v>
                </c:pt>
                <c:pt idx="4904">
                  <c:v>5.38</c:v>
                </c:pt>
                <c:pt idx="4905">
                  <c:v>5.0110000000000001</c:v>
                </c:pt>
                <c:pt idx="4906">
                  <c:v>8.2789999999999999</c:v>
                </c:pt>
                <c:pt idx="4907">
                  <c:v>4.3760000000000003</c:v>
                </c:pt>
                <c:pt idx="4908">
                  <c:v>5.5149999999999997</c:v>
                </c:pt>
                <c:pt idx="4909">
                  <c:v>4.54</c:v>
                </c:pt>
                <c:pt idx="4910">
                  <c:v>5.5039999999999996</c:v>
                </c:pt>
                <c:pt idx="4911">
                  <c:v>4.5039999999999996</c:v>
                </c:pt>
                <c:pt idx="4912">
                  <c:v>5.8440000000000003</c:v>
                </c:pt>
                <c:pt idx="4913">
                  <c:v>4.6109999999999998</c:v>
                </c:pt>
                <c:pt idx="4914">
                  <c:v>5.5720000000000001</c:v>
                </c:pt>
                <c:pt idx="4915">
                  <c:v>4.4390000000000001</c:v>
                </c:pt>
                <c:pt idx="4916">
                  <c:v>5.6239999999999997</c:v>
                </c:pt>
                <c:pt idx="4917">
                  <c:v>4.7240000000000002</c:v>
                </c:pt>
                <c:pt idx="4918">
                  <c:v>5.3630000000000004</c:v>
                </c:pt>
                <c:pt idx="4919">
                  <c:v>5.0510000000000002</c:v>
                </c:pt>
                <c:pt idx="4920">
                  <c:v>4.9630000000000001</c:v>
                </c:pt>
                <c:pt idx="4921">
                  <c:v>6.1520000000000001</c:v>
                </c:pt>
                <c:pt idx="4922">
                  <c:v>4.8239999999999998</c:v>
                </c:pt>
                <c:pt idx="4923">
                  <c:v>5.3959999999999999</c:v>
                </c:pt>
                <c:pt idx="4924">
                  <c:v>4.7830000000000004</c:v>
                </c:pt>
                <c:pt idx="4925">
                  <c:v>8.5869999999999997</c:v>
                </c:pt>
                <c:pt idx="4926">
                  <c:v>4.6070000000000002</c:v>
                </c:pt>
                <c:pt idx="4927">
                  <c:v>4.9320000000000004</c:v>
                </c:pt>
                <c:pt idx="4928">
                  <c:v>5.0830000000000002</c:v>
                </c:pt>
                <c:pt idx="4929">
                  <c:v>4.7519999999999998</c:v>
                </c:pt>
                <c:pt idx="4930">
                  <c:v>5.2469999999999999</c:v>
                </c:pt>
                <c:pt idx="4931">
                  <c:v>4.7679999999999998</c:v>
                </c:pt>
                <c:pt idx="4932">
                  <c:v>7.8879999999999999</c:v>
                </c:pt>
                <c:pt idx="4933">
                  <c:v>4.1509999999999998</c:v>
                </c:pt>
                <c:pt idx="4934">
                  <c:v>5.835</c:v>
                </c:pt>
                <c:pt idx="4935">
                  <c:v>4.5</c:v>
                </c:pt>
                <c:pt idx="4936">
                  <c:v>5.4720000000000004</c:v>
                </c:pt>
                <c:pt idx="4937">
                  <c:v>4.7560000000000002</c:v>
                </c:pt>
                <c:pt idx="4938">
                  <c:v>5.2469999999999999</c:v>
                </c:pt>
                <c:pt idx="4939">
                  <c:v>5.5309999999999997</c:v>
                </c:pt>
                <c:pt idx="4940">
                  <c:v>4.6509999999999998</c:v>
                </c:pt>
                <c:pt idx="4941">
                  <c:v>5.5190000000000001</c:v>
                </c:pt>
                <c:pt idx="4942">
                  <c:v>4.9349999999999996</c:v>
                </c:pt>
                <c:pt idx="4943">
                  <c:v>8.7829999999999995</c:v>
                </c:pt>
                <c:pt idx="4944">
                  <c:v>4.335</c:v>
                </c:pt>
                <c:pt idx="4945">
                  <c:v>5.468</c:v>
                </c:pt>
                <c:pt idx="4946">
                  <c:v>4.8239999999999998</c:v>
                </c:pt>
                <c:pt idx="4947">
                  <c:v>5.54</c:v>
                </c:pt>
                <c:pt idx="4948">
                  <c:v>4.8159999999999998</c:v>
                </c:pt>
                <c:pt idx="4949">
                  <c:v>5.1509999999999998</c:v>
                </c:pt>
                <c:pt idx="4950">
                  <c:v>5.5279999999999996</c:v>
                </c:pt>
                <c:pt idx="4951">
                  <c:v>4.9560000000000004</c:v>
                </c:pt>
                <c:pt idx="4952">
                  <c:v>5.5720000000000001</c:v>
                </c:pt>
                <c:pt idx="4953">
                  <c:v>4.8150000000000004</c:v>
                </c:pt>
                <c:pt idx="4954">
                  <c:v>8.0190000000000001</c:v>
                </c:pt>
                <c:pt idx="4955">
                  <c:v>4.6909999999999998</c:v>
                </c:pt>
                <c:pt idx="4956">
                  <c:v>5.7549999999999999</c:v>
                </c:pt>
                <c:pt idx="4957">
                  <c:v>4.4269999999999996</c:v>
                </c:pt>
                <c:pt idx="4958">
                  <c:v>5.7309999999999999</c:v>
                </c:pt>
                <c:pt idx="4959">
                  <c:v>4.819</c:v>
                </c:pt>
                <c:pt idx="4960">
                  <c:v>5.4039999999999999</c:v>
                </c:pt>
                <c:pt idx="4961">
                  <c:v>4.9480000000000004</c:v>
                </c:pt>
                <c:pt idx="4962">
                  <c:v>5.1680000000000001</c:v>
                </c:pt>
                <c:pt idx="4963">
                  <c:v>5.5759999999999996</c:v>
                </c:pt>
                <c:pt idx="4964">
                  <c:v>4.851</c:v>
                </c:pt>
                <c:pt idx="4965">
                  <c:v>5.431</c:v>
                </c:pt>
                <c:pt idx="4966">
                  <c:v>4.8869999999999996</c:v>
                </c:pt>
                <c:pt idx="4967">
                  <c:v>8.6359999999999992</c:v>
                </c:pt>
                <c:pt idx="4968">
                  <c:v>4.2880000000000003</c:v>
                </c:pt>
                <c:pt idx="4969">
                  <c:v>5.6749999999999998</c:v>
                </c:pt>
                <c:pt idx="4970">
                  <c:v>4.84</c:v>
                </c:pt>
                <c:pt idx="4971">
                  <c:v>5.8840000000000003</c:v>
                </c:pt>
                <c:pt idx="4972">
                  <c:v>4.4710000000000001</c:v>
                </c:pt>
                <c:pt idx="4973">
                  <c:v>5.6230000000000002</c:v>
                </c:pt>
                <c:pt idx="4974">
                  <c:v>4.867</c:v>
                </c:pt>
                <c:pt idx="4975">
                  <c:v>5.391</c:v>
                </c:pt>
                <c:pt idx="4976">
                  <c:v>4.9480000000000004</c:v>
                </c:pt>
                <c:pt idx="4977">
                  <c:v>4.968</c:v>
                </c:pt>
                <c:pt idx="4978">
                  <c:v>5.84</c:v>
                </c:pt>
                <c:pt idx="4979">
                  <c:v>4.9039999999999999</c:v>
                </c:pt>
                <c:pt idx="4980">
                  <c:v>5.851</c:v>
                </c:pt>
                <c:pt idx="4981">
                  <c:v>4.8840000000000003</c:v>
                </c:pt>
                <c:pt idx="4982">
                  <c:v>8.6839999999999993</c:v>
                </c:pt>
                <c:pt idx="4983">
                  <c:v>5.1120000000000001</c:v>
                </c:pt>
                <c:pt idx="4984">
                  <c:v>4.8440000000000003</c:v>
                </c:pt>
                <c:pt idx="4985">
                  <c:v>5.6310000000000002</c:v>
                </c:pt>
                <c:pt idx="4986">
                  <c:v>4.8760000000000003</c:v>
                </c:pt>
                <c:pt idx="4987">
                  <c:v>5.7069999999999999</c:v>
                </c:pt>
                <c:pt idx="4988">
                  <c:v>5.056</c:v>
                </c:pt>
                <c:pt idx="4989">
                  <c:v>8.1270000000000007</c:v>
                </c:pt>
                <c:pt idx="4990">
                  <c:v>4.2439999999999998</c:v>
                </c:pt>
                <c:pt idx="4991">
                  <c:v>5.7229999999999999</c:v>
                </c:pt>
                <c:pt idx="4992">
                  <c:v>4.923</c:v>
                </c:pt>
                <c:pt idx="4993">
                  <c:v>5.9269999999999996</c:v>
                </c:pt>
                <c:pt idx="4994">
                  <c:v>4.5949999999999998</c:v>
                </c:pt>
                <c:pt idx="4995">
                  <c:v>5.6150000000000002</c:v>
                </c:pt>
                <c:pt idx="4996">
                  <c:v>4.78</c:v>
                </c:pt>
                <c:pt idx="4997">
                  <c:v>5.4550000000000001</c:v>
                </c:pt>
                <c:pt idx="4998">
                  <c:v>5.0110000000000001</c:v>
                </c:pt>
                <c:pt idx="4999">
                  <c:v>4.92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71D-418C-8EA7-8DBD8D1802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580831"/>
        <c:axId val="755858575"/>
      </c:scatterChart>
      <c:valAx>
        <c:axId val="759580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binders (also = # rewrites)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858575"/>
        <c:crosses val="autoZero"/>
        <c:crossBetween val="midCat"/>
      </c:valAx>
      <c:valAx>
        <c:axId val="75585857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95808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ayout>
        <c:manualLayout>
          <c:xMode val="edge"/>
          <c:yMode val="edge"/>
          <c:x val="0.66468517590921716"/>
          <c:y val="3.3885877276946974E-2"/>
          <c:w val="0.32150027243276519"/>
          <c:h val="0.486720955848753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Spent</a:t>
            </a:r>
          </a:p>
        </c:rich>
      </c:tx>
      <c:layout>
        <c:manualLayout>
          <c:xMode val="edge"/>
          <c:yMode val="edge"/>
          <c:x val="0.13322219488188977"/>
          <c:y val="0.10568359442657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in my PhD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B6-49DA-ABCD-9FB264E494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B6-49DA-ABCD-9FB264E494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B6-49DA-ABCD-9FB264E494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B6-49DA-ABCD-9FB264E4944E}"/>
              </c:ext>
            </c:extLst>
          </c:dPt>
          <c:dLbls>
            <c:dLbl>
              <c:idx val="0"/>
              <c:layout>
                <c:manualLayout>
                  <c:x val="2.3080502618332069E-2"/>
                  <c:y val="-3.140489486147404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B6-49DA-ABCD-9FB264E494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Performance engineering
(working around slowness in Coq)</c:v>
                </c:pt>
                <c:pt idx="1">
                  <c:v>Coding new things</c:v>
                </c:pt>
                <c:pt idx="2">
                  <c:v>Misc</c:v>
                </c:pt>
                <c:pt idx="3">
                  <c:v>Discovering interesting new things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15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B6-49DA-ABCD-9FB264E4944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32597918013871"/>
          <c:y val="3.1060209468454541E-2"/>
          <c:w val="0.40949383138701867"/>
          <c:h val="0.87689236641628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58F2C-1D51-47A3-B91F-F513F8C46BBA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D0BD-6505-4A72-9F26-502A7376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4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60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3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2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0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9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2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3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8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30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14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76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1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25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04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10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40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8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5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11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9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64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50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75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91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5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07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59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6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5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18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2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0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95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35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42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42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46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908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53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57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87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87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1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6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D0BD-6505-4A72-9F26-502A73768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7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1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7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9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8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5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30,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CD81C-0ABE-4302-8FB0-4A8AC0E94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7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/index.php?title=File:Logo_of_WireGuard.svg&amp;oldid=413611739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hyperlink" Target="https://commons.wikimedia.org/w/index.php?curid=82371649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HTTPS_icon.png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creativecommons.org/licenses/by/2.0" TargetMode="Externa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Engineering of Proof-Based Software Systems at Scale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Jason Gross</a:t>
            </a:r>
          </a:p>
          <a:p>
            <a:r>
              <a:rPr lang="en-US" dirty="0"/>
              <a:t>Ph.D. Defense</a:t>
            </a:r>
          </a:p>
          <a:p>
            <a:r>
              <a:rPr lang="en-US" dirty="0"/>
              <a:t>MIT CSAIL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</p:spTree>
    <p:extLst>
      <p:ext uri="{BB962C8B-B14F-4D97-AF65-F5344CB8AC3E}">
        <p14:creationId xmlns:p14="http://schemas.microsoft.com/office/powerpoint/2010/main" val="52898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Automating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80CE-ED6F-43B0-8C03-0E0D1470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Fiat Cryptography: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DDD8A6-3576-4827-B9CB-9F517212EF57}"/>
              </a:ext>
            </a:extLst>
          </p:cNvPr>
          <p:cNvGrpSpPr/>
          <p:nvPr/>
        </p:nvGrpSpPr>
        <p:grpSpPr>
          <a:xfrm>
            <a:off x="865632" y="3719511"/>
            <a:ext cx="4334177" cy="342900"/>
            <a:chOff x="3685390" y="3669263"/>
            <a:chExt cx="86685120" cy="3429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160D00-EFE0-4075-8F3E-457D3E5E4DDA}"/>
                </a:ext>
              </a:extLst>
            </p:cNvPr>
            <p:cNvSpPr/>
            <p:nvPr/>
          </p:nvSpPr>
          <p:spPr>
            <a:xfrm>
              <a:off x="3685390" y="3669263"/>
              <a:ext cx="548640" cy="342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9C1F49-FE02-4CCA-AA45-839F910CAE0C}"/>
                </a:ext>
              </a:extLst>
            </p:cNvPr>
            <p:cNvSpPr/>
            <p:nvPr/>
          </p:nvSpPr>
          <p:spPr>
            <a:xfrm>
              <a:off x="4234030" y="3669263"/>
              <a:ext cx="86136480" cy="3429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157E2-490F-4AF4-B963-64FB951ADBB2}"/>
              </a:ext>
            </a:extLst>
          </p:cNvPr>
          <p:cNvSpPr/>
          <p:nvPr/>
        </p:nvSpPr>
        <p:spPr>
          <a:xfrm>
            <a:off x="859934" y="4120029"/>
            <a:ext cx="8613648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0FE667-218B-4AA2-B236-B05D77598DE4}"/>
              </a:ext>
            </a:extLst>
          </p:cNvPr>
          <p:cNvSpPr/>
          <p:nvPr/>
        </p:nvSpPr>
        <p:spPr>
          <a:xfrm>
            <a:off x="2186979" y="3715176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94,196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76B560-BE9E-4F18-97EA-F9D9BA3E7F08}"/>
              </a:ext>
            </a:extLst>
          </p:cNvPr>
          <p:cNvSpPr/>
          <p:nvPr/>
        </p:nvSpPr>
        <p:spPr>
          <a:xfrm>
            <a:off x="824484" y="4120029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188,365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144775-BDB0-4FC9-A67D-34392A41CE42}"/>
              </a:ext>
            </a:extLst>
          </p:cNvPr>
          <p:cNvSpPr/>
          <p:nvPr/>
        </p:nvSpPr>
        <p:spPr>
          <a:xfrm>
            <a:off x="838200" y="5199369"/>
            <a:ext cx="3233737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 Lines of Code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11E53-3D91-4012-B107-132CD2767C90}"/>
              </a:ext>
            </a:extLst>
          </p:cNvPr>
          <p:cNvSpPr/>
          <p:nvPr/>
        </p:nvSpPr>
        <p:spPr>
          <a:xfrm>
            <a:off x="4071937" y="5199369"/>
            <a:ext cx="3657600" cy="342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Verification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0947C-C851-4D8A-8D5A-CB4FF060AC6B}"/>
              </a:ext>
            </a:extLst>
          </p:cNvPr>
          <p:cNvSpPr/>
          <p:nvPr/>
        </p:nvSpPr>
        <p:spPr>
          <a:xfrm>
            <a:off x="7729537" y="5199369"/>
            <a:ext cx="3233737" cy="3429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Generated Code</a:t>
            </a:r>
          </a:p>
        </p:txBody>
      </p:sp>
    </p:spTree>
    <p:extLst>
      <p:ext uri="{BB962C8B-B14F-4D97-AF65-F5344CB8AC3E}">
        <p14:creationId xmlns:p14="http://schemas.microsoft.com/office/powerpoint/2010/main" val="278380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945B39B-D21E-4EC9-A2AE-E38BC23AC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05B98A-C15F-4DA0-99C0-882557625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8FF92C-F230-4CC0-8C19-BFC669DC5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6D0E40-25AB-4B2D-838C-A28F5095A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FD15E7-301D-4525-9FE9-7B9FD8322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8605" cy="50908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really easy to use!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really easy to use!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821A1E-1DB2-44BB-97BD-C8F0F2C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4168"/>
            <a:ext cx="10927080" cy="5090160"/>
          </a:xfrm>
        </p:spPr>
      </p:pic>
    </p:spTree>
    <p:extLst>
      <p:ext uri="{BB962C8B-B14F-4D97-AF65-F5344CB8AC3E}">
        <p14:creationId xmlns:p14="http://schemas.microsoft.com/office/powerpoint/2010/main" val="1728400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4E9C6-A7C8-4AED-ACDB-E6097CBE8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Code we generate must be fast and constant time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Justification: server load, security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Easy to add and prove new algorithm, prime, architecture, …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Justification: scalability of human effort, edit-compile-debug loops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Verification should not run forever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Justification: usability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0A8D-6EF0-4DC8-9D9B-1BCE7182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Where was the asymptotic performance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52F4-2B25-42DF-9663-623F041C0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A8BE6-23E9-4B94-BAC6-4185BE21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65D2-8ACD-4F61-9193-5CF30134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 Cryptography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2FBE2-ED20-484E-82C3-CA2FFA0A692B}"/>
              </a:ext>
            </a:extLst>
          </p:cNvPr>
          <p:cNvSpPr/>
          <p:nvPr/>
        </p:nvSpPr>
        <p:spPr>
          <a:xfrm>
            <a:off x="822198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7D100D-18FD-436A-81D6-0D383D9B4100}"/>
              </a:ext>
            </a:extLst>
          </p:cNvPr>
          <p:cNvSpPr/>
          <p:nvPr/>
        </p:nvSpPr>
        <p:spPr>
          <a:xfrm>
            <a:off x="822198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	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51CCB4-C284-41D8-8768-119234FDC642}"/>
              </a:ext>
            </a:extLst>
          </p:cNvPr>
          <p:cNvSpPr/>
          <p:nvPr/>
        </p:nvSpPr>
        <p:spPr>
          <a:xfrm>
            <a:off x="3066479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A897F4-C711-4722-9484-F5821B9E48A8}"/>
              </a:ext>
            </a:extLst>
          </p:cNvPr>
          <p:cNvSpPr/>
          <p:nvPr/>
        </p:nvSpPr>
        <p:spPr>
          <a:xfrm>
            <a:off x="3066479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BAC1F-03DD-41EB-8DF6-382F95823679}"/>
              </a:ext>
            </a:extLst>
          </p:cNvPr>
          <p:cNvSpPr/>
          <p:nvPr/>
        </p:nvSpPr>
        <p:spPr>
          <a:xfrm>
            <a:off x="5310760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Montgomery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B5753C-FD4C-4A74-ACBC-CCC1A5409F69}"/>
              </a:ext>
            </a:extLst>
          </p:cNvPr>
          <p:cNvSpPr/>
          <p:nvPr/>
        </p:nvSpPr>
        <p:spPr>
          <a:xfrm>
            <a:off x="7555041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Conversion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F2CEC-E076-4BCA-9A00-2B9751CA66DA}"/>
              </a:ext>
            </a:extLst>
          </p:cNvPr>
          <p:cNvSpPr/>
          <p:nvPr/>
        </p:nvSpPr>
        <p:spPr>
          <a:xfrm>
            <a:off x="5310760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225425-B036-4A45-A58E-1A87CD7F4455}"/>
              </a:ext>
            </a:extLst>
          </p:cNvPr>
          <p:cNvSpPr/>
          <p:nvPr/>
        </p:nvSpPr>
        <p:spPr>
          <a:xfrm>
            <a:off x="7555041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D56015-9861-4A61-A175-853CA93F2EA0}"/>
              </a:ext>
            </a:extLst>
          </p:cNvPr>
          <p:cNvSpPr/>
          <p:nvPr/>
        </p:nvSpPr>
        <p:spPr>
          <a:xfrm>
            <a:off x="9799320" y="4136900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677883-222E-49BD-B7F3-0FC177483D92}"/>
              </a:ext>
            </a:extLst>
          </p:cNvPr>
          <p:cNvSpPr/>
          <p:nvPr/>
        </p:nvSpPr>
        <p:spPr>
          <a:xfrm>
            <a:off x="9799320" y="1794573"/>
            <a:ext cx="1554480" cy="1554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</p:spTree>
    <p:extLst>
      <p:ext uri="{BB962C8B-B14F-4D97-AF65-F5344CB8AC3E}">
        <p14:creationId xmlns:p14="http://schemas.microsoft.com/office/powerpoint/2010/main" val="249414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72FBE2-ED20-484E-82C3-CA2FFA0A692B}"/>
              </a:ext>
            </a:extLst>
          </p:cNvPr>
          <p:cNvSpPr/>
          <p:nvPr/>
        </p:nvSpPr>
        <p:spPr>
          <a:xfrm>
            <a:off x="822198" y="1886013"/>
            <a:ext cx="1783080" cy="1783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Associational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7D100D-18FD-436A-81D6-0D383D9B4100}"/>
              </a:ext>
            </a:extLst>
          </p:cNvPr>
          <p:cNvSpPr/>
          <p:nvPr/>
        </p:nvSpPr>
        <p:spPr>
          <a:xfrm>
            <a:off x="822198" y="4366342"/>
            <a:ext cx="1508760" cy="1508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Positional	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51CCB4-C284-41D8-8768-119234FDC642}"/>
              </a:ext>
            </a:extLst>
          </p:cNvPr>
          <p:cNvSpPr/>
          <p:nvPr/>
        </p:nvSpPr>
        <p:spPr>
          <a:xfrm>
            <a:off x="2763308" y="2132901"/>
            <a:ext cx="1289304" cy="12893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A897F4-C711-4722-9484-F5821B9E48A8}"/>
              </a:ext>
            </a:extLst>
          </p:cNvPr>
          <p:cNvSpPr/>
          <p:nvPr/>
        </p:nvSpPr>
        <p:spPr>
          <a:xfrm>
            <a:off x="2648938" y="4064481"/>
            <a:ext cx="2121408" cy="211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7BAC1F-03DD-41EB-8DF6-382F95823679}"/>
              </a:ext>
            </a:extLst>
          </p:cNvPr>
          <p:cNvSpPr/>
          <p:nvPr/>
        </p:nvSpPr>
        <p:spPr>
          <a:xfrm>
            <a:off x="4210642" y="1794573"/>
            <a:ext cx="1965960" cy="1965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Montgomery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B5753C-FD4C-4A74-ACBC-CCC1A5409F69}"/>
              </a:ext>
            </a:extLst>
          </p:cNvPr>
          <p:cNvSpPr/>
          <p:nvPr/>
        </p:nvSpPr>
        <p:spPr>
          <a:xfrm>
            <a:off x="6359341" y="3010668"/>
            <a:ext cx="667512" cy="6675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Base Conversion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4F2CEC-E076-4BCA-9A00-2B9751CA66DA}"/>
              </a:ext>
            </a:extLst>
          </p:cNvPr>
          <p:cNvSpPr/>
          <p:nvPr/>
        </p:nvSpPr>
        <p:spPr>
          <a:xfrm>
            <a:off x="5088325" y="4151458"/>
            <a:ext cx="1938528" cy="1938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225425-B036-4A45-A58E-1A87CD7F4455}"/>
              </a:ext>
            </a:extLst>
          </p:cNvPr>
          <p:cNvSpPr/>
          <p:nvPr/>
        </p:nvSpPr>
        <p:spPr>
          <a:xfrm>
            <a:off x="6334632" y="1895100"/>
            <a:ext cx="713232" cy="713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Freeze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7D56015-9861-4A61-A175-853CA93F2EA0}"/>
              </a:ext>
            </a:extLst>
          </p:cNvPr>
          <p:cNvSpPr/>
          <p:nvPr/>
        </p:nvSpPr>
        <p:spPr>
          <a:xfrm>
            <a:off x="7253062" y="4295973"/>
            <a:ext cx="4544568" cy="4544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677883-222E-49BD-B7F3-0FC177483D92}"/>
              </a:ext>
            </a:extLst>
          </p:cNvPr>
          <p:cNvSpPr/>
          <p:nvPr/>
        </p:nvSpPr>
        <p:spPr>
          <a:xfrm>
            <a:off x="7184883" y="-4105574"/>
            <a:ext cx="8257032" cy="825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E6FD01-B7A0-48AE-94BE-155ABC5BD6BF}"/>
              </a:ext>
            </a:extLst>
          </p:cNvPr>
          <p:cNvGrpSpPr/>
          <p:nvPr/>
        </p:nvGrpSpPr>
        <p:grpSpPr>
          <a:xfrm>
            <a:off x="822198" y="-4105574"/>
            <a:ext cx="14619717" cy="12946115"/>
            <a:chOff x="822198" y="-4105574"/>
            <a:chExt cx="14619717" cy="1294611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3660E1F-7414-4AB0-9BEB-B6386B585358}"/>
                </a:ext>
              </a:extLst>
            </p:cNvPr>
            <p:cNvSpPr/>
            <p:nvPr/>
          </p:nvSpPr>
          <p:spPr>
            <a:xfrm>
              <a:off x="822198" y="1886013"/>
              <a:ext cx="1783080" cy="1783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Associational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D4599B7-40A2-4A7F-BEBC-33EEDD4D501B}"/>
                </a:ext>
              </a:extLst>
            </p:cNvPr>
            <p:cNvSpPr/>
            <p:nvPr/>
          </p:nvSpPr>
          <p:spPr>
            <a:xfrm>
              <a:off x="822198" y="4366342"/>
              <a:ext cx="1508760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Positional	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B7B3FE-B10C-42DB-9925-56D0E7231F8F}"/>
                </a:ext>
              </a:extLst>
            </p:cNvPr>
            <p:cNvSpPr/>
            <p:nvPr/>
          </p:nvSpPr>
          <p:spPr>
            <a:xfrm>
              <a:off x="2763308" y="2132901"/>
              <a:ext cx="1289304" cy="12893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CA9D00C-CEA7-418C-98EC-CD3A3B9C8F1C}"/>
                </a:ext>
              </a:extLst>
            </p:cNvPr>
            <p:cNvSpPr/>
            <p:nvPr/>
          </p:nvSpPr>
          <p:spPr>
            <a:xfrm>
              <a:off x="2648938" y="4064481"/>
              <a:ext cx="2121408" cy="21124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4E377FD-4047-446C-BCE5-1FC686C8E77F}"/>
                </a:ext>
              </a:extLst>
            </p:cNvPr>
            <p:cNvSpPr/>
            <p:nvPr/>
          </p:nvSpPr>
          <p:spPr>
            <a:xfrm>
              <a:off x="4210642" y="1794573"/>
              <a:ext cx="1965960" cy="1965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Montgomery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0C50C4C-4E58-471C-B797-F2307EF60F3E}"/>
                </a:ext>
              </a:extLst>
            </p:cNvPr>
            <p:cNvSpPr/>
            <p:nvPr/>
          </p:nvSpPr>
          <p:spPr>
            <a:xfrm>
              <a:off x="6359341" y="3010668"/>
              <a:ext cx="667512" cy="667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Base Conversion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82BE53E-24F5-4FB8-8056-9A31A842A7BB}"/>
                </a:ext>
              </a:extLst>
            </p:cNvPr>
            <p:cNvSpPr/>
            <p:nvPr/>
          </p:nvSpPr>
          <p:spPr>
            <a:xfrm>
              <a:off x="5088325" y="4151458"/>
              <a:ext cx="1938528" cy="19385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Barrett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090F7D-8E6F-4E25-9C0D-44C3329F725C}"/>
                </a:ext>
              </a:extLst>
            </p:cNvPr>
            <p:cNvSpPr/>
            <p:nvPr/>
          </p:nvSpPr>
          <p:spPr>
            <a:xfrm>
              <a:off x="6334632" y="1895100"/>
              <a:ext cx="713232" cy="7132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Freeze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10F2379-CDF0-458C-B1DB-A0866BF8FBAD}"/>
                </a:ext>
              </a:extLst>
            </p:cNvPr>
            <p:cNvSpPr/>
            <p:nvPr/>
          </p:nvSpPr>
          <p:spPr>
            <a:xfrm>
              <a:off x="7253062" y="4295973"/>
              <a:ext cx="4544568" cy="454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Partial Evaluation</a:t>
              </a:r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94F76C7-90BB-423B-B38D-84FCD564745A}"/>
                </a:ext>
              </a:extLst>
            </p:cNvPr>
            <p:cNvSpPr/>
            <p:nvPr/>
          </p:nvSpPr>
          <p:spPr>
            <a:xfrm>
              <a:off x="7184883" y="-4105574"/>
              <a:ext cx="8257032" cy="8257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Bounds Analysis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1 limb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5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FDC63CA-447F-430B-AE49-5D69D6330FEA}"/>
              </a:ext>
            </a:extLst>
          </p:cNvPr>
          <p:cNvGrpSpPr/>
          <p:nvPr/>
        </p:nvGrpSpPr>
        <p:grpSpPr>
          <a:xfrm>
            <a:off x="822198" y="-4105574"/>
            <a:ext cx="14619717" cy="12946115"/>
            <a:chOff x="822198" y="-4105574"/>
            <a:chExt cx="14619717" cy="129461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14A5845-EA23-4871-A896-EEC89A1300FA}"/>
                </a:ext>
              </a:extLst>
            </p:cNvPr>
            <p:cNvSpPr/>
            <p:nvPr/>
          </p:nvSpPr>
          <p:spPr>
            <a:xfrm>
              <a:off x="822198" y="1886013"/>
              <a:ext cx="1783080" cy="1783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Associational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7718C66-9807-4FE5-8B31-818638161757}"/>
                </a:ext>
              </a:extLst>
            </p:cNvPr>
            <p:cNvSpPr/>
            <p:nvPr/>
          </p:nvSpPr>
          <p:spPr>
            <a:xfrm>
              <a:off x="822198" y="4366342"/>
              <a:ext cx="1508760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Positional	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AB261CC-3507-42C2-854D-1C3CD7284269}"/>
                </a:ext>
              </a:extLst>
            </p:cNvPr>
            <p:cNvSpPr/>
            <p:nvPr/>
          </p:nvSpPr>
          <p:spPr>
            <a:xfrm>
              <a:off x="2763308" y="2132901"/>
              <a:ext cx="1289304" cy="12893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FDCE41F-E84B-4FA5-BFC1-C9DD20C4BFA0}"/>
                </a:ext>
              </a:extLst>
            </p:cNvPr>
            <p:cNvSpPr/>
            <p:nvPr/>
          </p:nvSpPr>
          <p:spPr>
            <a:xfrm>
              <a:off x="2648938" y="4064481"/>
              <a:ext cx="2121408" cy="21124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Rows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8FF813-23A2-4DD8-B4B2-D7A48BB28D09}"/>
                </a:ext>
              </a:extLst>
            </p:cNvPr>
            <p:cNvSpPr/>
            <p:nvPr/>
          </p:nvSpPr>
          <p:spPr>
            <a:xfrm>
              <a:off x="4210642" y="1794573"/>
              <a:ext cx="1965960" cy="1965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Montgomery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48A275B-4107-42A9-A5ED-34D374EC9829}"/>
                </a:ext>
              </a:extLst>
            </p:cNvPr>
            <p:cNvSpPr/>
            <p:nvPr/>
          </p:nvSpPr>
          <p:spPr>
            <a:xfrm>
              <a:off x="6359341" y="3010668"/>
              <a:ext cx="667512" cy="667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Base Conversion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B89269DF-E493-4260-80AC-6CDCF6CD3B29}"/>
                </a:ext>
              </a:extLst>
            </p:cNvPr>
            <p:cNvSpPr/>
            <p:nvPr/>
          </p:nvSpPr>
          <p:spPr>
            <a:xfrm>
              <a:off x="5088325" y="4151458"/>
              <a:ext cx="1938528" cy="19385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Barrett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C6675A0-F306-4F9D-BCA6-1019ED8AE198}"/>
                </a:ext>
              </a:extLst>
            </p:cNvPr>
            <p:cNvSpPr/>
            <p:nvPr/>
          </p:nvSpPr>
          <p:spPr>
            <a:xfrm>
              <a:off x="6334632" y="1895100"/>
              <a:ext cx="713232" cy="7132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Freeze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B398306-16C3-4072-8344-264AED5BCFCB}"/>
                </a:ext>
              </a:extLst>
            </p:cNvPr>
            <p:cNvSpPr/>
            <p:nvPr/>
          </p:nvSpPr>
          <p:spPr>
            <a:xfrm>
              <a:off x="7253062" y="4295973"/>
              <a:ext cx="4544568" cy="4544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Partial Evaluation</a:t>
              </a:r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81B2588-98C4-49E7-9F65-2B209F429CD3}"/>
                </a:ext>
              </a:extLst>
            </p:cNvPr>
            <p:cNvSpPr/>
            <p:nvPr/>
          </p:nvSpPr>
          <p:spPr>
            <a:xfrm>
              <a:off x="7184883" y="-4105574"/>
              <a:ext cx="8257032" cy="8257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Bounds Analysis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17</a:t>
            </a:fld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829991-C7DC-48E7-B938-3FD1F77FB2DD}"/>
              </a:ext>
            </a:extLst>
          </p:cNvPr>
          <p:cNvSpPr/>
          <p:nvPr/>
        </p:nvSpPr>
        <p:spPr>
          <a:xfrm>
            <a:off x="838200" y="3161298"/>
            <a:ext cx="892191" cy="892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Associational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046869-986A-4A9D-A252-EAB428B39E21}"/>
              </a:ext>
            </a:extLst>
          </p:cNvPr>
          <p:cNvSpPr/>
          <p:nvPr/>
        </p:nvSpPr>
        <p:spPr>
          <a:xfrm>
            <a:off x="838200" y="4402369"/>
            <a:ext cx="754931" cy="754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Positional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9A87B9-4E20-44F9-9DD4-AEC044845284}"/>
              </a:ext>
            </a:extLst>
          </p:cNvPr>
          <p:cNvSpPr/>
          <p:nvPr/>
        </p:nvSpPr>
        <p:spPr>
          <a:xfrm>
            <a:off x="1809464" y="3284832"/>
            <a:ext cx="645123" cy="645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Columns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F768427-1DF4-4A5C-B21A-2332E7942F04}"/>
              </a:ext>
            </a:extLst>
          </p:cNvPr>
          <p:cNvSpPr/>
          <p:nvPr/>
        </p:nvSpPr>
        <p:spPr>
          <a:xfrm>
            <a:off x="1752237" y="4251328"/>
            <a:ext cx="1061479" cy="1057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433F9F6-1100-4821-B49E-EDEB5C5D758E}"/>
              </a:ext>
            </a:extLst>
          </p:cNvPr>
          <p:cNvSpPr/>
          <p:nvPr/>
        </p:nvSpPr>
        <p:spPr>
          <a:xfrm>
            <a:off x="2533660" y="3115544"/>
            <a:ext cx="983698" cy="983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Montgomery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18F4BD-C2F0-4027-80BC-8D97ADE16491}"/>
              </a:ext>
            </a:extLst>
          </p:cNvPr>
          <p:cNvSpPr/>
          <p:nvPr/>
        </p:nvSpPr>
        <p:spPr>
          <a:xfrm>
            <a:off x="3608795" y="3724036"/>
            <a:ext cx="334000" cy="33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Base Conversion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4B6B52-C4E3-45EC-A702-796092A90DD0}"/>
              </a:ext>
            </a:extLst>
          </p:cNvPr>
          <p:cNvSpPr/>
          <p:nvPr/>
        </p:nvSpPr>
        <p:spPr>
          <a:xfrm>
            <a:off x="2972822" y="4294848"/>
            <a:ext cx="969972" cy="969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Barrett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0942B3-C06B-45AA-B612-1E6FDB6A567C}"/>
              </a:ext>
            </a:extLst>
          </p:cNvPr>
          <p:cNvSpPr/>
          <p:nvPr/>
        </p:nvSpPr>
        <p:spPr>
          <a:xfrm>
            <a:off x="3596431" y="3165845"/>
            <a:ext cx="356877" cy="356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Freeze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0CA2E5-B25A-49A7-ADAD-E5CAE298C809}"/>
              </a:ext>
            </a:extLst>
          </p:cNvPr>
          <p:cNvSpPr/>
          <p:nvPr/>
        </p:nvSpPr>
        <p:spPr>
          <a:xfrm>
            <a:off x="4055982" y="4367158"/>
            <a:ext cx="2273944" cy="2273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F2A756C-C703-47A5-9E65-3B3C04414E72}"/>
              </a:ext>
            </a:extLst>
          </p:cNvPr>
          <p:cNvSpPr/>
          <p:nvPr/>
        </p:nvSpPr>
        <p:spPr>
          <a:xfrm>
            <a:off x="4021867" y="163315"/>
            <a:ext cx="4131533" cy="4131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1 limb</a:t>
            </a:r>
          </a:p>
        </p:txBody>
      </p:sp>
    </p:spTree>
    <p:extLst>
      <p:ext uri="{BB962C8B-B14F-4D97-AF65-F5344CB8AC3E}">
        <p14:creationId xmlns:p14="http://schemas.microsoft.com/office/powerpoint/2010/main" val="14435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111E-6 L -0.29818 0.15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9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18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FA4F58-D720-45F8-8904-203132E9E95E}"/>
              </a:ext>
            </a:extLst>
          </p:cNvPr>
          <p:cNvSpPr/>
          <p:nvPr/>
        </p:nvSpPr>
        <p:spPr>
          <a:xfrm>
            <a:off x="1039678" y="2846542"/>
            <a:ext cx="446204" cy="446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Associational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F6D0BA-61E3-49EE-B0C4-8929367824BF}"/>
              </a:ext>
            </a:extLst>
          </p:cNvPr>
          <p:cNvSpPr/>
          <p:nvPr/>
        </p:nvSpPr>
        <p:spPr>
          <a:xfrm>
            <a:off x="1039678" y="3467229"/>
            <a:ext cx="377558" cy="377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Positional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EB8E7-6090-4B38-ABD9-0E4B59F86766}"/>
              </a:ext>
            </a:extLst>
          </p:cNvPr>
          <p:cNvSpPr/>
          <p:nvPr/>
        </p:nvSpPr>
        <p:spPr>
          <a:xfrm>
            <a:off x="1525428" y="2908324"/>
            <a:ext cx="322640" cy="322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Columns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4E47A8-622C-4E16-9DA8-C6E988A07068}"/>
              </a:ext>
            </a:extLst>
          </p:cNvPr>
          <p:cNvSpPr/>
          <p:nvPr/>
        </p:nvSpPr>
        <p:spPr>
          <a:xfrm>
            <a:off x="1496808" y="3391690"/>
            <a:ext cx="530869" cy="528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Rows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B7284F-912D-49F2-B369-87CB4880DC79}"/>
              </a:ext>
            </a:extLst>
          </p:cNvPr>
          <p:cNvSpPr/>
          <p:nvPr/>
        </p:nvSpPr>
        <p:spPr>
          <a:xfrm>
            <a:off x="1887615" y="2823659"/>
            <a:ext cx="491969" cy="491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/>
              <a:t>Montgomery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CB08A3-4F01-41B2-8085-513130EC89FA}"/>
              </a:ext>
            </a:extLst>
          </p:cNvPr>
          <p:cNvSpPr/>
          <p:nvPr/>
        </p:nvSpPr>
        <p:spPr>
          <a:xfrm>
            <a:off x="2425313" y="3127980"/>
            <a:ext cx="167041" cy="167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Base Conversion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250A7-A564-43E0-8B46-7D07763DB5B3}"/>
              </a:ext>
            </a:extLst>
          </p:cNvPr>
          <p:cNvSpPr/>
          <p:nvPr/>
        </p:nvSpPr>
        <p:spPr>
          <a:xfrm>
            <a:off x="2107249" y="3413455"/>
            <a:ext cx="485104" cy="485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Barrett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3AA262-E86E-4AE5-9F90-FF2CD30550AF}"/>
              </a:ext>
            </a:extLst>
          </p:cNvPr>
          <p:cNvSpPr/>
          <p:nvPr/>
        </p:nvSpPr>
        <p:spPr>
          <a:xfrm>
            <a:off x="2419130" y="2848816"/>
            <a:ext cx="178482" cy="178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Freeze</a:t>
            </a:r>
            <a:endParaRPr lang="en-US" sz="1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19A4D47-E0A9-4A51-9132-0C73B9CEEC2F}"/>
              </a:ext>
            </a:extLst>
          </p:cNvPr>
          <p:cNvSpPr/>
          <p:nvPr/>
        </p:nvSpPr>
        <p:spPr>
          <a:xfrm>
            <a:off x="2648961" y="3449618"/>
            <a:ext cx="2817039" cy="2817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343C61-A156-4CE0-8629-A9E632D6D4CC}"/>
              </a:ext>
            </a:extLst>
          </p:cNvPr>
          <p:cNvSpPr/>
          <p:nvPr/>
        </p:nvSpPr>
        <p:spPr>
          <a:xfrm>
            <a:off x="2631900" y="1347185"/>
            <a:ext cx="2066270" cy="2066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2 limbs</a:t>
            </a:r>
          </a:p>
        </p:txBody>
      </p:sp>
    </p:spTree>
    <p:extLst>
      <p:ext uri="{BB962C8B-B14F-4D97-AF65-F5344CB8AC3E}">
        <p14:creationId xmlns:p14="http://schemas.microsoft.com/office/powerpoint/2010/main" val="244159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AC7B-B181-43FF-98AF-8E9417B4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2C229-11B1-49F8-94FB-4E147CFBA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9B8B3-8E52-49D1-B38F-3B981140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19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FA4F58-D720-45F8-8904-203132E9E95E}"/>
              </a:ext>
            </a:extLst>
          </p:cNvPr>
          <p:cNvSpPr/>
          <p:nvPr/>
        </p:nvSpPr>
        <p:spPr>
          <a:xfrm>
            <a:off x="1169483" y="2993758"/>
            <a:ext cx="223102" cy="223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Associational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F6D0BA-61E3-49EE-B0C4-8929367824BF}"/>
              </a:ext>
            </a:extLst>
          </p:cNvPr>
          <p:cNvSpPr/>
          <p:nvPr/>
        </p:nvSpPr>
        <p:spPr>
          <a:xfrm>
            <a:off x="1169483" y="3304101"/>
            <a:ext cx="188779" cy="188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Positional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EB8E7-6090-4B38-ABD9-0E4B59F86766}"/>
              </a:ext>
            </a:extLst>
          </p:cNvPr>
          <p:cNvSpPr/>
          <p:nvPr/>
        </p:nvSpPr>
        <p:spPr>
          <a:xfrm>
            <a:off x="1412358" y="3024649"/>
            <a:ext cx="161320" cy="161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Columns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34E47A8-622C-4E16-9DA8-C6E988A07068}"/>
              </a:ext>
            </a:extLst>
          </p:cNvPr>
          <p:cNvSpPr/>
          <p:nvPr/>
        </p:nvSpPr>
        <p:spPr>
          <a:xfrm>
            <a:off x="1398048" y="3266332"/>
            <a:ext cx="265435" cy="2643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Rows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B7284F-912D-49F2-B369-87CB4880DC79}"/>
              </a:ext>
            </a:extLst>
          </p:cNvPr>
          <p:cNvSpPr/>
          <p:nvPr/>
        </p:nvSpPr>
        <p:spPr>
          <a:xfrm>
            <a:off x="1593452" y="2982316"/>
            <a:ext cx="245985" cy="245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dirty="0"/>
              <a:t>Montgomery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CB08A3-4F01-41B2-8085-513130EC89FA}"/>
              </a:ext>
            </a:extLst>
          </p:cNvPr>
          <p:cNvSpPr/>
          <p:nvPr/>
        </p:nvSpPr>
        <p:spPr>
          <a:xfrm>
            <a:off x="1862301" y="3134477"/>
            <a:ext cx="83521" cy="83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" dirty="0"/>
              <a:t>Base Conversion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A250A7-A564-43E0-8B46-7D07763DB5B3}"/>
              </a:ext>
            </a:extLst>
          </p:cNvPr>
          <p:cNvSpPr/>
          <p:nvPr/>
        </p:nvSpPr>
        <p:spPr>
          <a:xfrm>
            <a:off x="1703269" y="3277214"/>
            <a:ext cx="242552" cy="242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dirty="0"/>
              <a:t>Barrett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3AA262-E86E-4AE5-9F90-FF2CD30550AF}"/>
              </a:ext>
            </a:extLst>
          </p:cNvPr>
          <p:cNvSpPr/>
          <p:nvPr/>
        </p:nvSpPr>
        <p:spPr>
          <a:xfrm>
            <a:off x="1859209" y="2994895"/>
            <a:ext cx="89241" cy="89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" dirty="0"/>
              <a:t>Freeze</a:t>
            </a:r>
            <a:endParaRPr lang="en-US" sz="9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19A4D47-E0A9-4A51-9132-0C73B9CEEC2F}"/>
              </a:ext>
            </a:extLst>
          </p:cNvPr>
          <p:cNvSpPr/>
          <p:nvPr/>
        </p:nvSpPr>
        <p:spPr>
          <a:xfrm>
            <a:off x="2209800" y="1390523"/>
            <a:ext cx="5330952" cy="5330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Partial Evaluation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343C61-A156-4CE0-8629-A9E632D6D4CC}"/>
              </a:ext>
            </a:extLst>
          </p:cNvPr>
          <p:cNvSpPr/>
          <p:nvPr/>
        </p:nvSpPr>
        <p:spPr>
          <a:xfrm>
            <a:off x="1007433" y="3716109"/>
            <a:ext cx="1033135" cy="1033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Bounds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FAF1-2BE1-4CA7-A066-9DB3464C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Time: 3 limbs</a:t>
            </a:r>
          </a:p>
        </p:txBody>
      </p:sp>
    </p:spTree>
    <p:extLst>
      <p:ext uri="{BB962C8B-B14F-4D97-AF65-F5344CB8AC3E}">
        <p14:creationId xmlns:p14="http://schemas.microsoft.com/office/powerpoint/2010/main" val="299010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B65E-B7F7-4014-B4BB-D2C0F68B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8608-1398-41BB-A99E-5A60C635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Opportunity: Automate Verification to Enable Innovation</a:t>
            </a:r>
          </a:p>
          <a:p>
            <a:pPr>
              <a:lnSpc>
                <a:spcPct val="170000"/>
              </a:lnSpc>
            </a:pPr>
            <a:r>
              <a:rPr lang="en-US" dirty="0"/>
              <a:t>Big Problem: Asymptotic Performance</a:t>
            </a:r>
          </a:p>
          <a:p>
            <a:pPr>
              <a:lnSpc>
                <a:spcPct val="170000"/>
              </a:lnSpc>
            </a:pPr>
            <a:r>
              <a:rPr lang="en-US" dirty="0"/>
              <a:t>My Contribution: Reflective Partial Evaluation</a:t>
            </a:r>
          </a:p>
          <a:p>
            <a:pPr>
              <a:lnSpc>
                <a:spcPct val="170000"/>
              </a:lnSpc>
            </a:pPr>
            <a:r>
              <a:rPr lang="en-US" dirty="0"/>
              <a:t>Important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A32C-F1E5-4360-9577-B5AFF953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18E2F-16E3-4E77-8062-E66FF26F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6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A977A29E-8A68-459E-9E8B-5F29CE3BB2A4}"/>
              </a:ext>
            </a:extLst>
          </p:cNvPr>
          <p:cNvSpPr/>
          <p:nvPr/>
        </p:nvSpPr>
        <p:spPr>
          <a:xfrm>
            <a:off x="54989" y="1815841"/>
            <a:ext cx="5424407" cy="4486274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Partial Evaluation?</a:t>
            </a:r>
          </a:p>
        </p:txBody>
      </p:sp>
      <p:pic>
        <p:nvPicPr>
          <p:cNvPr id="8" name="Content Placeholder 7" descr="Magnifying glass">
            <a:extLst>
              <a:ext uri="{FF2B5EF4-FFF2-40B4-BE49-F238E27FC236}">
                <a16:creationId xmlns:a16="http://schemas.microsoft.com/office/drawing/2014/main" id="{C945C31A-22AB-4A2D-881E-E1B6E6715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20" y="2651919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20</a:t>
            </a:fld>
            <a:endParaRPr lang="en-US"/>
          </a:p>
        </p:txBody>
      </p:sp>
      <p:pic>
        <p:nvPicPr>
          <p:cNvPr id="10" name="Graphic 9" descr="Home">
            <a:extLst>
              <a:ext uri="{FF2B5EF4-FFF2-40B4-BE49-F238E27FC236}">
                <a16:creationId xmlns:a16="http://schemas.microsoft.com/office/drawing/2014/main" id="{D480EBC0-20EA-4C0F-A3FA-F498E5D1D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3522" y="2651919"/>
            <a:ext cx="914400" cy="914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B1A129F-3204-42D3-8D3B-E30FB5A029D9}"/>
              </a:ext>
            </a:extLst>
          </p:cNvPr>
          <p:cNvGrpSpPr>
            <a:grpSpLocks noChangeAspect="1"/>
          </p:cNvGrpSpPr>
          <p:nvPr/>
        </p:nvGrpSpPr>
        <p:grpSpPr>
          <a:xfrm>
            <a:off x="3941745" y="3804331"/>
            <a:ext cx="549513" cy="648517"/>
            <a:chOff x="6547529" y="4780241"/>
            <a:chExt cx="734129" cy="8663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769A76-EFFA-4D90-AB00-3B33B566805C}"/>
                </a:ext>
              </a:extLst>
            </p:cNvPr>
            <p:cNvSpPr/>
            <p:nvPr/>
          </p:nvSpPr>
          <p:spPr>
            <a:xfrm>
              <a:off x="6547529" y="4893779"/>
              <a:ext cx="571500" cy="142875"/>
            </a:xfrm>
            <a:custGeom>
              <a:avLst/>
              <a:gdLst>
                <a:gd name="connsiteX0" fmla="*/ 374094 w 571500"/>
                <a:gd name="connsiteY0" fmla="*/ 129254 h 142875"/>
                <a:gd name="connsiteX1" fmla="*/ 408070 w 571500"/>
                <a:gd name="connsiteY1" fmla="*/ 110214 h 142875"/>
                <a:gd name="connsiteX2" fmla="*/ 464715 w 571500"/>
                <a:gd name="connsiteY2" fmla="*/ 119110 h 142875"/>
                <a:gd name="connsiteX3" fmla="*/ 514055 w 571500"/>
                <a:gd name="connsiteY3" fmla="*/ 127425 h 142875"/>
                <a:gd name="connsiteX4" fmla="*/ 542515 w 571500"/>
                <a:gd name="connsiteY4" fmla="*/ 112728 h 142875"/>
                <a:gd name="connsiteX5" fmla="*/ 572357 w 571500"/>
                <a:gd name="connsiteY5" fmla="*/ 96126 h 142875"/>
                <a:gd name="connsiteX6" fmla="*/ 562737 w 571500"/>
                <a:gd name="connsiteY6" fmla="*/ 77191 h 142875"/>
                <a:gd name="connsiteX7" fmla="*/ 514121 w 571500"/>
                <a:gd name="connsiteY7" fmla="*/ 7144 h 142875"/>
                <a:gd name="connsiteX8" fmla="*/ 432340 w 571500"/>
                <a:gd name="connsiteY8" fmla="*/ 7763 h 142875"/>
                <a:gd name="connsiteX9" fmla="*/ 450161 w 571500"/>
                <a:gd name="connsiteY9" fmla="*/ 57960 h 142875"/>
                <a:gd name="connsiteX10" fmla="*/ 446342 w 571500"/>
                <a:gd name="connsiteY10" fmla="*/ 70066 h 142875"/>
                <a:gd name="connsiteX11" fmla="*/ 442198 w 571500"/>
                <a:gd name="connsiteY11" fmla="*/ 71085 h 142875"/>
                <a:gd name="connsiteX12" fmla="*/ 434226 w 571500"/>
                <a:gd name="connsiteY12" fmla="*/ 66246 h 142875"/>
                <a:gd name="connsiteX13" fmla="*/ 414576 w 571500"/>
                <a:gd name="connsiteY13" fmla="*/ 10449 h 142875"/>
                <a:gd name="connsiteX14" fmla="*/ 414061 w 571500"/>
                <a:gd name="connsiteY14" fmla="*/ 7915 h 142875"/>
                <a:gd name="connsiteX15" fmla="*/ 392020 w 571500"/>
                <a:gd name="connsiteY15" fmla="*/ 8106 h 142875"/>
                <a:gd name="connsiteX16" fmla="*/ 164487 w 571500"/>
                <a:gd name="connsiteY16" fmla="*/ 9506 h 142875"/>
                <a:gd name="connsiteX17" fmla="*/ 164402 w 571500"/>
                <a:gd name="connsiteY17" fmla="*/ 9506 h 142875"/>
                <a:gd name="connsiteX18" fmla="*/ 159077 w 571500"/>
                <a:gd name="connsiteY18" fmla="*/ 9125 h 142875"/>
                <a:gd name="connsiteX19" fmla="*/ 81696 w 571500"/>
                <a:gd name="connsiteY19" fmla="*/ 72752 h 142875"/>
                <a:gd name="connsiteX20" fmla="*/ 7144 w 571500"/>
                <a:gd name="connsiteY20" fmla="*/ 140922 h 142875"/>
                <a:gd name="connsiteX21" fmla="*/ 52988 w 571500"/>
                <a:gd name="connsiteY21" fmla="*/ 121206 h 142875"/>
                <a:gd name="connsiteX22" fmla="*/ 123463 w 571500"/>
                <a:gd name="connsiteY22" fmla="*/ 94536 h 142875"/>
                <a:gd name="connsiteX23" fmla="*/ 207816 w 571500"/>
                <a:gd name="connsiteY23" fmla="*/ 22441 h 142875"/>
                <a:gd name="connsiteX24" fmla="*/ 219523 w 571500"/>
                <a:gd name="connsiteY24" fmla="*/ 27375 h 142875"/>
                <a:gd name="connsiteX25" fmla="*/ 214579 w 571500"/>
                <a:gd name="connsiteY25" fmla="*/ 39072 h 142875"/>
                <a:gd name="connsiteX26" fmla="*/ 142342 w 571500"/>
                <a:gd name="connsiteY26" fmla="*/ 98612 h 142875"/>
                <a:gd name="connsiteX27" fmla="*/ 167021 w 571500"/>
                <a:gd name="connsiteY27" fmla="*/ 117034 h 142875"/>
                <a:gd name="connsiteX28" fmla="*/ 196186 w 571500"/>
                <a:gd name="connsiteY28" fmla="*/ 135122 h 142875"/>
                <a:gd name="connsiteX29" fmla="*/ 236744 w 571500"/>
                <a:gd name="connsiteY29" fmla="*/ 122272 h 142875"/>
                <a:gd name="connsiteX30" fmla="*/ 283007 w 571500"/>
                <a:gd name="connsiteY30" fmla="*/ 107385 h 142875"/>
                <a:gd name="connsiteX31" fmla="*/ 286017 w 571500"/>
                <a:gd name="connsiteY31" fmla="*/ 107471 h 142875"/>
                <a:gd name="connsiteX32" fmla="*/ 322926 w 571500"/>
                <a:gd name="connsiteY32" fmla="*/ 127873 h 142875"/>
                <a:gd name="connsiteX33" fmla="*/ 339014 w 571500"/>
                <a:gd name="connsiteY33" fmla="*/ 140494 h 142875"/>
                <a:gd name="connsiteX34" fmla="*/ 327422 w 571500"/>
                <a:gd name="connsiteY34" fmla="*/ 43977 h 142875"/>
                <a:gd name="connsiteX35" fmla="*/ 333089 w 571500"/>
                <a:gd name="connsiteY35" fmla="*/ 32623 h 142875"/>
                <a:gd name="connsiteX36" fmla="*/ 344443 w 571500"/>
                <a:gd name="connsiteY36" fmla="*/ 38291 h 142875"/>
                <a:gd name="connsiteX37" fmla="*/ 356930 w 571500"/>
                <a:gd name="connsiteY37" fmla="*/ 141808 h 142875"/>
                <a:gd name="connsiteX38" fmla="*/ 374094 w 571500"/>
                <a:gd name="connsiteY38" fmla="*/ 1292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1500" h="142875">
                  <a:moveTo>
                    <a:pt x="374094" y="129254"/>
                  </a:moveTo>
                  <a:cubicBezTo>
                    <a:pt x="383534" y="120968"/>
                    <a:pt x="394221" y="111566"/>
                    <a:pt x="408070" y="110214"/>
                  </a:cubicBezTo>
                  <a:cubicBezTo>
                    <a:pt x="427539" y="108328"/>
                    <a:pt x="446551" y="113795"/>
                    <a:pt x="464715" y="119110"/>
                  </a:cubicBezTo>
                  <a:cubicBezTo>
                    <a:pt x="481879" y="124120"/>
                    <a:pt x="497919" y="128864"/>
                    <a:pt x="514055" y="127425"/>
                  </a:cubicBezTo>
                  <a:cubicBezTo>
                    <a:pt x="523675" y="126578"/>
                    <a:pt x="532829" y="119853"/>
                    <a:pt x="542515" y="112728"/>
                  </a:cubicBezTo>
                  <a:cubicBezTo>
                    <a:pt x="551764" y="105928"/>
                    <a:pt x="561270" y="98993"/>
                    <a:pt x="572357" y="96126"/>
                  </a:cubicBezTo>
                  <a:cubicBezTo>
                    <a:pt x="569290" y="90383"/>
                    <a:pt x="566080" y="83934"/>
                    <a:pt x="562737" y="77191"/>
                  </a:cubicBezTo>
                  <a:cubicBezTo>
                    <a:pt x="550202" y="51883"/>
                    <a:pt x="533362" y="18012"/>
                    <a:pt x="514121" y="7144"/>
                  </a:cubicBezTo>
                  <a:cubicBezTo>
                    <a:pt x="486108" y="7325"/>
                    <a:pt x="458943" y="7544"/>
                    <a:pt x="432340" y="7763"/>
                  </a:cubicBezTo>
                  <a:cubicBezTo>
                    <a:pt x="434254" y="17631"/>
                    <a:pt x="437579" y="33766"/>
                    <a:pt x="450161" y="57960"/>
                  </a:cubicBezTo>
                  <a:cubicBezTo>
                    <a:pt x="452447" y="62360"/>
                    <a:pt x="450742" y="67780"/>
                    <a:pt x="446342" y="70066"/>
                  </a:cubicBezTo>
                  <a:cubicBezTo>
                    <a:pt x="445018" y="70752"/>
                    <a:pt x="443598" y="71085"/>
                    <a:pt x="442198" y="71085"/>
                  </a:cubicBezTo>
                  <a:cubicBezTo>
                    <a:pt x="438960" y="71085"/>
                    <a:pt x="435835" y="69323"/>
                    <a:pt x="434226" y="66246"/>
                  </a:cubicBezTo>
                  <a:cubicBezTo>
                    <a:pt x="420148" y="39176"/>
                    <a:pt x="416652" y="21193"/>
                    <a:pt x="414576" y="10449"/>
                  </a:cubicBezTo>
                  <a:cubicBezTo>
                    <a:pt x="414395" y="9563"/>
                    <a:pt x="414223" y="8725"/>
                    <a:pt x="414061" y="7915"/>
                  </a:cubicBezTo>
                  <a:cubicBezTo>
                    <a:pt x="406689" y="7972"/>
                    <a:pt x="399326" y="8039"/>
                    <a:pt x="392020" y="8106"/>
                  </a:cubicBezTo>
                  <a:cubicBezTo>
                    <a:pt x="320850" y="8734"/>
                    <a:pt x="247259" y="9392"/>
                    <a:pt x="164487" y="9506"/>
                  </a:cubicBezTo>
                  <a:cubicBezTo>
                    <a:pt x="164478" y="9506"/>
                    <a:pt x="164411" y="9506"/>
                    <a:pt x="164402" y="9506"/>
                  </a:cubicBezTo>
                  <a:cubicBezTo>
                    <a:pt x="162601" y="9506"/>
                    <a:pt x="160849" y="9277"/>
                    <a:pt x="159077" y="9125"/>
                  </a:cubicBezTo>
                  <a:cubicBezTo>
                    <a:pt x="143418" y="35042"/>
                    <a:pt x="112214" y="54169"/>
                    <a:pt x="81696" y="72752"/>
                  </a:cubicBezTo>
                  <a:cubicBezTo>
                    <a:pt x="46930" y="93926"/>
                    <a:pt x="14049" y="113948"/>
                    <a:pt x="7144" y="140922"/>
                  </a:cubicBezTo>
                  <a:cubicBezTo>
                    <a:pt x="17202" y="138922"/>
                    <a:pt x="36100" y="129578"/>
                    <a:pt x="52988" y="121206"/>
                  </a:cubicBezTo>
                  <a:cubicBezTo>
                    <a:pt x="79038" y="108309"/>
                    <a:pt x="106023" y="95298"/>
                    <a:pt x="123463" y="94536"/>
                  </a:cubicBezTo>
                  <a:cubicBezTo>
                    <a:pt x="139189" y="69704"/>
                    <a:pt x="169326" y="38090"/>
                    <a:pt x="207816" y="22441"/>
                  </a:cubicBezTo>
                  <a:cubicBezTo>
                    <a:pt x="212417" y="20564"/>
                    <a:pt x="217646" y="22784"/>
                    <a:pt x="219523" y="27375"/>
                  </a:cubicBezTo>
                  <a:cubicBezTo>
                    <a:pt x="221390" y="31966"/>
                    <a:pt x="219170" y="37205"/>
                    <a:pt x="214579" y="39072"/>
                  </a:cubicBezTo>
                  <a:cubicBezTo>
                    <a:pt x="176984" y="54369"/>
                    <a:pt x="152410" y="84363"/>
                    <a:pt x="142342" y="98612"/>
                  </a:cubicBezTo>
                  <a:cubicBezTo>
                    <a:pt x="151400" y="102975"/>
                    <a:pt x="159306" y="110052"/>
                    <a:pt x="167021" y="117034"/>
                  </a:cubicBezTo>
                  <a:cubicBezTo>
                    <a:pt x="176917" y="125978"/>
                    <a:pt x="186271" y="134436"/>
                    <a:pt x="196186" y="135122"/>
                  </a:cubicBezTo>
                  <a:cubicBezTo>
                    <a:pt x="209550" y="136036"/>
                    <a:pt x="222695" y="129369"/>
                    <a:pt x="236744" y="122272"/>
                  </a:cubicBezTo>
                  <a:cubicBezTo>
                    <a:pt x="251250" y="114957"/>
                    <a:pt x="266243" y="107385"/>
                    <a:pt x="283007" y="107385"/>
                  </a:cubicBezTo>
                  <a:cubicBezTo>
                    <a:pt x="284007" y="107385"/>
                    <a:pt x="285007" y="107413"/>
                    <a:pt x="286017" y="107471"/>
                  </a:cubicBezTo>
                  <a:cubicBezTo>
                    <a:pt x="301200" y="108309"/>
                    <a:pt x="312753" y="118701"/>
                    <a:pt x="322926" y="127873"/>
                  </a:cubicBezTo>
                  <a:cubicBezTo>
                    <a:pt x="328393" y="132798"/>
                    <a:pt x="333661" y="137522"/>
                    <a:pt x="339014" y="140494"/>
                  </a:cubicBezTo>
                  <a:cubicBezTo>
                    <a:pt x="343700" y="111824"/>
                    <a:pt x="340138" y="82020"/>
                    <a:pt x="327422" y="43977"/>
                  </a:cubicBezTo>
                  <a:cubicBezTo>
                    <a:pt x="325850" y="39281"/>
                    <a:pt x="328393" y="34195"/>
                    <a:pt x="333089" y="32623"/>
                  </a:cubicBezTo>
                  <a:cubicBezTo>
                    <a:pt x="337795" y="31052"/>
                    <a:pt x="342871" y="33585"/>
                    <a:pt x="344443" y="38291"/>
                  </a:cubicBezTo>
                  <a:cubicBezTo>
                    <a:pt x="357730" y="78010"/>
                    <a:pt x="361664" y="110976"/>
                    <a:pt x="356930" y="141808"/>
                  </a:cubicBezTo>
                  <a:cubicBezTo>
                    <a:pt x="362607" y="139294"/>
                    <a:pt x="368237" y="134398"/>
                    <a:pt x="374094" y="12925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9200FF-A4A7-46C0-A2CA-8AEA01C7B962}"/>
                </a:ext>
              </a:extLst>
            </p:cNvPr>
            <p:cNvSpPr/>
            <p:nvPr/>
          </p:nvSpPr>
          <p:spPr>
            <a:xfrm>
              <a:off x="6660482" y="4780241"/>
              <a:ext cx="552450" cy="104775"/>
            </a:xfrm>
            <a:custGeom>
              <a:avLst/>
              <a:gdLst>
                <a:gd name="connsiteX0" fmla="*/ 544262 w 552450"/>
                <a:gd name="connsiteY0" fmla="*/ 17402 h 104775"/>
                <a:gd name="connsiteX1" fmla="*/ 521441 w 552450"/>
                <a:gd name="connsiteY1" fmla="*/ 7144 h 104775"/>
                <a:gd name="connsiteX2" fmla="*/ 46648 w 552450"/>
                <a:gd name="connsiteY2" fmla="*/ 7144 h 104775"/>
                <a:gd name="connsiteX3" fmla="*/ 18521 w 552450"/>
                <a:gd name="connsiteY3" fmla="*/ 18907 h 104775"/>
                <a:gd name="connsiteX4" fmla="*/ 7148 w 552450"/>
                <a:gd name="connsiteY4" fmla="*/ 47196 h 104775"/>
                <a:gd name="connsiteX5" fmla="*/ 13549 w 552450"/>
                <a:gd name="connsiteY5" fmla="*/ 80162 h 104775"/>
                <a:gd name="connsiteX6" fmla="*/ 51458 w 552450"/>
                <a:gd name="connsiteY6" fmla="*/ 105089 h 104775"/>
                <a:gd name="connsiteX7" fmla="*/ 51458 w 552450"/>
                <a:gd name="connsiteY7" fmla="*/ 105223 h 104775"/>
                <a:gd name="connsiteX8" fmla="*/ 51506 w 552450"/>
                <a:gd name="connsiteY8" fmla="*/ 105232 h 104775"/>
                <a:gd name="connsiteX9" fmla="*/ 51506 w 552450"/>
                <a:gd name="connsiteY9" fmla="*/ 105080 h 104775"/>
                <a:gd name="connsiteX10" fmla="*/ 278915 w 552450"/>
                <a:gd name="connsiteY10" fmla="*/ 103680 h 104775"/>
                <a:gd name="connsiteX11" fmla="*/ 508553 w 552450"/>
                <a:gd name="connsiteY11" fmla="*/ 102270 h 104775"/>
                <a:gd name="connsiteX12" fmla="*/ 544224 w 552450"/>
                <a:gd name="connsiteY12" fmla="*/ 76600 h 104775"/>
                <a:gd name="connsiteX13" fmla="*/ 551749 w 552450"/>
                <a:gd name="connsiteY13" fmla="*/ 41272 h 104775"/>
                <a:gd name="connsiteX14" fmla="*/ 544262 w 552450"/>
                <a:gd name="connsiteY14" fmla="*/ 1740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104775">
                  <a:moveTo>
                    <a:pt x="544262" y="17402"/>
                  </a:moveTo>
                  <a:cubicBezTo>
                    <a:pt x="538224" y="10601"/>
                    <a:pt x="530547" y="7144"/>
                    <a:pt x="521441" y="7144"/>
                  </a:cubicBezTo>
                  <a:lnTo>
                    <a:pt x="46648" y="7144"/>
                  </a:lnTo>
                  <a:cubicBezTo>
                    <a:pt x="35532" y="7144"/>
                    <a:pt x="26331" y="10992"/>
                    <a:pt x="18521" y="18907"/>
                  </a:cubicBezTo>
                  <a:cubicBezTo>
                    <a:pt x="10720" y="26822"/>
                    <a:pt x="7005" y="36081"/>
                    <a:pt x="7148" y="47196"/>
                  </a:cubicBezTo>
                  <a:cubicBezTo>
                    <a:pt x="7329" y="59998"/>
                    <a:pt x="9358" y="70475"/>
                    <a:pt x="13549" y="80162"/>
                  </a:cubicBezTo>
                  <a:cubicBezTo>
                    <a:pt x="20292" y="95774"/>
                    <a:pt x="34456" y="105089"/>
                    <a:pt x="51458" y="105089"/>
                  </a:cubicBezTo>
                  <a:lnTo>
                    <a:pt x="51458" y="105223"/>
                  </a:lnTo>
                  <a:cubicBezTo>
                    <a:pt x="51477" y="105223"/>
                    <a:pt x="51487" y="105232"/>
                    <a:pt x="51506" y="105232"/>
                  </a:cubicBezTo>
                  <a:lnTo>
                    <a:pt x="51506" y="105080"/>
                  </a:lnTo>
                  <a:cubicBezTo>
                    <a:pt x="134221" y="104965"/>
                    <a:pt x="207773" y="104308"/>
                    <a:pt x="278915" y="103680"/>
                  </a:cubicBezTo>
                  <a:cubicBezTo>
                    <a:pt x="350505" y="103041"/>
                    <a:pt x="424533" y="102384"/>
                    <a:pt x="508553" y="102270"/>
                  </a:cubicBezTo>
                  <a:cubicBezTo>
                    <a:pt x="524984" y="102241"/>
                    <a:pt x="538976" y="92164"/>
                    <a:pt x="544224" y="76600"/>
                  </a:cubicBezTo>
                  <a:cubicBezTo>
                    <a:pt x="547625" y="66523"/>
                    <a:pt x="550158" y="54635"/>
                    <a:pt x="551749" y="41272"/>
                  </a:cubicBezTo>
                  <a:cubicBezTo>
                    <a:pt x="552835" y="32242"/>
                    <a:pt x="550320" y="24222"/>
                    <a:pt x="544262" y="174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9B2254-18ED-4240-87F1-57F5ECB3F666}"/>
                </a:ext>
              </a:extLst>
            </p:cNvPr>
            <p:cNvSpPr/>
            <p:nvPr/>
          </p:nvSpPr>
          <p:spPr>
            <a:xfrm>
              <a:off x="6889838" y="5038016"/>
              <a:ext cx="9525" cy="9525"/>
            </a:xfrm>
            <a:custGeom>
              <a:avLst/>
              <a:gdLst>
                <a:gd name="connsiteX0" fmla="*/ 7191 w 9525"/>
                <a:gd name="connsiteY0" fmla="*/ 7144 h 9525"/>
                <a:gd name="connsiteX1" fmla="*/ 7144 w 9525"/>
                <a:gd name="connsiteY1" fmla="*/ 7153 h 9525"/>
                <a:gd name="connsiteX2" fmla="*/ 7191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91" y="7144"/>
                  </a:moveTo>
                  <a:lnTo>
                    <a:pt x="7144" y="7153"/>
                  </a:lnTo>
                  <a:lnTo>
                    <a:pt x="7191" y="83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8CCAA0-CB1C-4452-8008-8EF2685ED8E1}"/>
                </a:ext>
              </a:extLst>
            </p:cNvPr>
            <p:cNvSpPr/>
            <p:nvPr/>
          </p:nvSpPr>
          <p:spPr>
            <a:xfrm>
              <a:off x="6593891" y="4998935"/>
              <a:ext cx="685800" cy="647700"/>
            </a:xfrm>
            <a:custGeom>
              <a:avLst/>
              <a:gdLst>
                <a:gd name="connsiteX0" fmla="*/ 625750 w 685800"/>
                <a:gd name="connsiteY0" fmla="*/ 38062 h 647700"/>
                <a:gd name="connsiteX1" fmla="*/ 625750 w 685800"/>
                <a:gd name="connsiteY1" fmla="*/ 38062 h 647700"/>
                <a:gd name="connsiteX2" fmla="*/ 616368 w 685800"/>
                <a:gd name="connsiteY2" fmla="*/ 37509 h 647700"/>
                <a:gd name="connsiteX3" fmla="*/ 574934 w 685800"/>
                <a:gd name="connsiteY3" fmla="*/ 21431 h 647700"/>
                <a:gd name="connsiteX4" fmla="*/ 536967 w 685800"/>
                <a:gd name="connsiteY4" fmla="*/ 7525 h 647700"/>
                <a:gd name="connsiteX5" fmla="*/ 536958 w 685800"/>
                <a:gd name="connsiteY5" fmla="*/ 7525 h 647700"/>
                <a:gd name="connsiteX6" fmla="*/ 506792 w 685800"/>
                <a:gd name="connsiteY6" fmla="*/ 22031 h 647700"/>
                <a:gd name="connsiteX7" fmla="*/ 469283 w 685800"/>
                <a:gd name="connsiteY7" fmla="*/ 40157 h 647700"/>
                <a:gd name="connsiteX8" fmla="*/ 413333 w 685800"/>
                <a:gd name="connsiteY8" fmla="*/ 31185 h 647700"/>
                <a:gd name="connsiteX9" fmla="*/ 363470 w 685800"/>
                <a:gd name="connsiteY9" fmla="*/ 22917 h 647700"/>
                <a:gd name="connsiteX10" fmla="*/ 339600 w 685800"/>
                <a:gd name="connsiteY10" fmla="*/ 37586 h 647700"/>
                <a:gd name="connsiteX11" fmla="*/ 303148 w 685800"/>
                <a:gd name="connsiteY11" fmla="*/ 56426 h 647700"/>
                <a:gd name="connsiteX12" fmla="*/ 302424 w 685800"/>
                <a:gd name="connsiteY12" fmla="*/ 56417 h 647700"/>
                <a:gd name="connsiteX13" fmla="*/ 264581 w 685800"/>
                <a:gd name="connsiteY13" fmla="*/ 36090 h 647700"/>
                <a:gd name="connsiteX14" fmla="*/ 238683 w 685800"/>
                <a:gd name="connsiteY14" fmla="*/ 20260 h 647700"/>
                <a:gd name="connsiteX15" fmla="*/ 198477 w 685800"/>
                <a:gd name="connsiteY15" fmla="*/ 33157 h 647700"/>
                <a:gd name="connsiteX16" fmla="*/ 148595 w 685800"/>
                <a:gd name="connsiteY16" fmla="*/ 47882 h 647700"/>
                <a:gd name="connsiteX17" fmla="*/ 108628 w 685800"/>
                <a:gd name="connsiteY17" fmla="*/ 25203 h 647700"/>
                <a:gd name="connsiteX18" fmla="*/ 79177 w 685800"/>
                <a:gd name="connsiteY18" fmla="*/ 7153 h 647700"/>
                <a:gd name="connsiteX19" fmla="*/ 78463 w 685800"/>
                <a:gd name="connsiteY19" fmla="*/ 7144 h 647700"/>
                <a:gd name="connsiteX20" fmla="*/ 28075 w 685800"/>
                <a:gd name="connsiteY20" fmla="*/ 25537 h 647700"/>
                <a:gd name="connsiteX21" fmla="*/ 8197 w 685800"/>
                <a:gd name="connsiteY21" fmla="*/ 147399 h 647700"/>
                <a:gd name="connsiteX22" fmla="*/ 97960 w 685800"/>
                <a:gd name="connsiteY22" fmla="*/ 509597 h 647700"/>
                <a:gd name="connsiteX23" fmla="*/ 275640 w 685800"/>
                <a:gd name="connsiteY23" fmla="*/ 643214 h 647700"/>
                <a:gd name="connsiteX24" fmla="*/ 412219 w 685800"/>
                <a:gd name="connsiteY24" fmla="*/ 643214 h 647700"/>
                <a:gd name="connsiteX25" fmla="*/ 589898 w 685800"/>
                <a:gd name="connsiteY25" fmla="*/ 509597 h 647700"/>
                <a:gd name="connsiteX26" fmla="*/ 685167 w 685800"/>
                <a:gd name="connsiteY26" fmla="*/ 137903 h 647700"/>
                <a:gd name="connsiteX27" fmla="*/ 654487 w 685800"/>
                <a:gd name="connsiteY27" fmla="*/ 33290 h 647700"/>
                <a:gd name="connsiteX28" fmla="*/ 625750 w 685800"/>
                <a:gd name="connsiteY28" fmla="*/ 3806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5800" h="647700">
                  <a:moveTo>
                    <a:pt x="625750" y="38062"/>
                  </a:moveTo>
                  <a:cubicBezTo>
                    <a:pt x="625740" y="38062"/>
                    <a:pt x="625740" y="38062"/>
                    <a:pt x="625750" y="38062"/>
                  </a:cubicBezTo>
                  <a:cubicBezTo>
                    <a:pt x="622588" y="38062"/>
                    <a:pt x="619425" y="37871"/>
                    <a:pt x="616368" y="37509"/>
                  </a:cubicBezTo>
                  <a:cubicBezTo>
                    <a:pt x="600509" y="35633"/>
                    <a:pt x="587507" y="28413"/>
                    <a:pt x="574934" y="21431"/>
                  </a:cubicBezTo>
                  <a:cubicBezTo>
                    <a:pt x="562352" y="14440"/>
                    <a:pt x="550464" y="7839"/>
                    <a:pt x="536967" y="7525"/>
                  </a:cubicBezTo>
                  <a:cubicBezTo>
                    <a:pt x="536958" y="7525"/>
                    <a:pt x="536958" y="7525"/>
                    <a:pt x="536958" y="7525"/>
                  </a:cubicBezTo>
                  <a:cubicBezTo>
                    <a:pt x="526509" y="7525"/>
                    <a:pt x="516936" y="14573"/>
                    <a:pt x="506792" y="22031"/>
                  </a:cubicBezTo>
                  <a:cubicBezTo>
                    <a:pt x="495534" y="30299"/>
                    <a:pt x="483904" y="38862"/>
                    <a:pt x="469283" y="40157"/>
                  </a:cubicBezTo>
                  <a:cubicBezTo>
                    <a:pt x="450014" y="41834"/>
                    <a:pt x="431278" y="36424"/>
                    <a:pt x="413333" y="31185"/>
                  </a:cubicBezTo>
                  <a:cubicBezTo>
                    <a:pt x="395978" y="26118"/>
                    <a:pt x="379767" y="21355"/>
                    <a:pt x="363470" y="22917"/>
                  </a:cubicBezTo>
                  <a:cubicBezTo>
                    <a:pt x="355373" y="23708"/>
                    <a:pt x="347715" y="30451"/>
                    <a:pt x="339600" y="37586"/>
                  </a:cubicBezTo>
                  <a:cubicBezTo>
                    <a:pt x="329542" y="46415"/>
                    <a:pt x="318150" y="56426"/>
                    <a:pt x="303148" y="56426"/>
                  </a:cubicBezTo>
                  <a:cubicBezTo>
                    <a:pt x="303081" y="56426"/>
                    <a:pt x="302491" y="56417"/>
                    <a:pt x="302424" y="56417"/>
                  </a:cubicBezTo>
                  <a:cubicBezTo>
                    <a:pt x="286793" y="56074"/>
                    <a:pt x="274992" y="45463"/>
                    <a:pt x="264581" y="36090"/>
                  </a:cubicBezTo>
                  <a:cubicBezTo>
                    <a:pt x="255828" y="28204"/>
                    <a:pt x="247550" y="20755"/>
                    <a:pt x="238683" y="20260"/>
                  </a:cubicBezTo>
                  <a:cubicBezTo>
                    <a:pt x="225367" y="19498"/>
                    <a:pt x="212394" y="26137"/>
                    <a:pt x="198477" y="33157"/>
                  </a:cubicBezTo>
                  <a:cubicBezTo>
                    <a:pt x="182923" y="40996"/>
                    <a:pt x="166683" y="49149"/>
                    <a:pt x="148595" y="47882"/>
                  </a:cubicBezTo>
                  <a:cubicBezTo>
                    <a:pt x="132498" y="46768"/>
                    <a:pt x="120363" y="35804"/>
                    <a:pt x="108628" y="25203"/>
                  </a:cubicBezTo>
                  <a:cubicBezTo>
                    <a:pt x="98617" y="16154"/>
                    <a:pt x="89169" y="7601"/>
                    <a:pt x="79177" y="7153"/>
                  </a:cubicBezTo>
                  <a:lnTo>
                    <a:pt x="78463" y="7144"/>
                  </a:lnTo>
                  <a:cubicBezTo>
                    <a:pt x="67680" y="7144"/>
                    <a:pt x="47363" y="16192"/>
                    <a:pt x="28075" y="25537"/>
                  </a:cubicBezTo>
                  <a:cubicBezTo>
                    <a:pt x="11673" y="56798"/>
                    <a:pt x="4215" y="96660"/>
                    <a:pt x="8197" y="147399"/>
                  </a:cubicBezTo>
                  <a:cubicBezTo>
                    <a:pt x="15959" y="246297"/>
                    <a:pt x="71043" y="416404"/>
                    <a:pt x="97960" y="509597"/>
                  </a:cubicBezTo>
                  <a:cubicBezTo>
                    <a:pt x="121163" y="589950"/>
                    <a:pt x="192467" y="634479"/>
                    <a:pt x="275640" y="643214"/>
                  </a:cubicBezTo>
                  <a:cubicBezTo>
                    <a:pt x="321169" y="648005"/>
                    <a:pt x="366699" y="646071"/>
                    <a:pt x="412219" y="643214"/>
                  </a:cubicBezTo>
                  <a:cubicBezTo>
                    <a:pt x="495677" y="638013"/>
                    <a:pt x="566685" y="589950"/>
                    <a:pt x="589898" y="509597"/>
                  </a:cubicBezTo>
                  <a:cubicBezTo>
                    <a:pt x="609548" y="441531"/>
                    <a:pt x="684148" y="208902"/>
                    <a:pt x="685167" y="137903"/>
                  </a:cubicBezTo>
                  <a:cubicBezTo>
                    <a:pt x="685767" y="96260"/>
                    <a:pt x="674470" y="61741"/>
                    <a:pt x="654487" y="33290"/>
                  </a:cubicBezTo>
                  <a:cubicBezTo>
                    <a:pt x="645295" y="36281"/>
                    <a:pt x="635513" y="38062"/>
                    <a:pt x="625750" y="38062"/>
                  </a:cubicBez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ABA5F17-DED3-481B-BF28-22579D5003DD}"/>
                </a:ext>
              </a:extLst>
            </p:cNvPr>
            <p:cNvSpPr/>
            <p:nvPr/>
          </p:nvSpPr>
          <p:spPr>
            <a:xfrm>
              <a:off x="7081633" y="4893322"/>
              <a:ext cx="200025" cy="123825"/>
            </a:xfrm>
            <a:custGeom>
              <a:avLst/>
              <a:gdLst>
                <a:gd name="connsiteX0" fmla="*/ 57188 w 200025"/>
                <a:gd name="connsiteY0" fmla="*/ 93707 h 123825"/>
                <a:gd name="connsiteX1" fmla="*/ 58093 w 200025"/>
                <a:gd name="connsiteY1" fmla="*/ 96022 h 123825"/>
                <a:gd name="connsiteX2" fmla="*/ 95907 w 200025"/>
                <a:gd name="connsiteY2" fmla="*/ 111338 h 123825"/>
                <a:gd name="connsiteX3" fmla="*/ 130740 w 200025"/>
                <a:gd name="connsiteY3" fmla="*/ 125282 h 123825"/>
                <a:gd name="connsiteX4" fmla="*/ 137998 w 200025"/>
                <a:gd name="connsiteY4" fmla="*/ 125701 h 123825"/>
                <a:gd name="connsiteX5" fmla="*/ 138008 w 200025"/>
                <a:gd name="connsiteY5" fmla="*/ 125701 h 123825"/>
                <a:gd name="connsiteX6" fmla="*/ 197872 w 200025"/>
                <a:gd name="connsiteY6" fmla="*/ 96269 h 123825"/>
                <a:gd name="connsiteX7" fmla="*/ 195539 w 200025"/>
                <a:gd name="connsiteY7" fmla="*/ 95907 h 123825"/>
                <a:gd name="connsiteX8" fmla="*/ 85811 w 200025"/>
                <a:gd name="connsiteY8" fmla="*/ 7144 h 123825"/>
                <a:gd name="connsiteX9" fmla="*/ 7144 w 200025"/>
                <a:gd name="connsiteY9" fmla="*/ 7420 h 123825"/>
                <a:gd name="connsiteX10" fmla="*/ 44710 w 200025"/>
                <a:gd name="connsiteY10" fmla="*/ 69647 h 123825"/>
                <a:gd name="connsiteX11" fmla="*/ 57188 w 200025"/>
                <a:gd name="connsiteY11" fmla="*/ 937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123825">
                  <a:moveTo>
                    <a:pt x="57188" y="93707"/>
                  </a:moveTo>
                  <a:cubicBezTo>
                    <a:pt x="57617" y="94450"/>
                    <a:pt x="57883" y="95231"/>
                    <a:pt x="58093" y="96022"/>
                  </a:cubicBezTo>
                  <a:cubicBezTo>
                    <a:pt x="72209" y="98269"/>
                    <a:pt x="84239" y="104870"/>
                    <a:pt x="95907" y="111338"/>
                  </a:cubicBezTo>
                  <a:cubicBezTo>
                    <a:pt x="107471" y="117758"/>
                    <a:pt x="118386" y="123835"/>
                    <a:pt x="130740" y="125282"/>
                  </a:cubicBezTo>
                  <a:cubicBezTo>
                    <a:pt x="133102" y="125559"/>
                    <a:pt x="135541" y="125701"/>
                    <a:pt x="137998" y="125701"/>
                  </a:cubicBezTo>
                  <a:cubicBezTo>
                    <a:pt x="137998" y="125701"/>
                    <a:pt x="137998" y="125701"/>
                    <a:pt x="138008" y="125701"/>
                  </a:cubicBezTo>
                  <a:cubicBezTo>
                    <a:pt x="169726" y="125701"/>
                    <a:pt x="194777" y="104156"/>
                    <a:pt x="197872" y="96269"/>
                  </a:cubicBezTo>
                  <a:cubicBezTo>
                    <a:pt x="197320" y="96136"/>
                    <a:pt x="196567" y="95993"/>
                    <a:pt x="195539" y="95907"/>
                  </a:cubicBezTo>
                  <a:cubicBezTo>
                    <a:pt x="123263" y="89678"/>
                    <a:pt x="100422" y="48835"/>
                    <a:pt x="85811" y="7144"/>
                  </a:cubicBezTo>
                  <a:cubicBezTo>
                    <a:pt x="58617" y="7182"/>
                    <a:pt x="32518" y="7287"/>
                    <a:pt x="7144" y="7420"/>
                  </a:cubicBezTo>
                  <a:cubicBezTo>
                    <a:pt x="22231" y="24384"/>
                    <a:pt x="34328" y="48673"/>
                    <a:pt x="44710" y="69647"/>
                  </a:cubicBezTo>
                  <a:cubicBezTo>
                    <a:pt x="49178" y="78667"/>
                    <a:pt x="53407" y="87173"/>
                    <a:pt x="57188" y="937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78A158-CE33-4BB7-9C54-730E91132A9B}"/>
              </a:ext>
            </a:extLst>
          </p:cNvPr>
          <p:cNvGrpSpPr/>
          <p:nvPr/>
        </p:nvGrpSpPr>
        <p:grpSpPr>
          <a:xfrm>
            <a:off x="2986877" y="1846918"/>
            <a:ext cx="475032" cy="514618"/>
            <a:chOff x="5804821" y="3002468"/>
            <a:chExt cx="571500" cy="61912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CFBCDE1-6C89-474F-867E-B7293B0C9B70}"/>
                </a:ext>
              </a:extLst>
            </p:cNvPr>
            <p:cNvSpPr/>
            <p:nvPr/>
          </p:nvSpPr>
          <p:spPr>
            <a:xfrm>
              <a:off x="5804821" y="3002468"/>
              <a:ext cx="571500" cy="619125"/>
            </a:xfrm>
            <a:custGeom>
              <a:avLst/>
              <a:gdLst>
                <a:gd name="connsiteX0" fmla="*/ 543306 w 571500"/>
                <a:gd name="connsiteY0" fmla="*/ 14480 h 619125"/>
                <a:gd name="connsiteX1" fmla="*/ 543306 w 571500"/>
                <a:gd name="connsiteY1" fmla="*/ 33530 h 619125"/>
                <a:gd name="connsiteX2" fmla="*/ 543306 w 571500"/>
                <a:gd name="connsiteY2" fmla="*/ 102396 h 619125"/>
                <a:gd name="connsiteX3" fmla="*/ 543306 w 571500"/>
                <a:gd name="connsiteY3" fmla="*/ 179739 h 619125"/>
                <a:gd name="connsiteX4" fmla="*/ 553498 w 571500"/>
                <a:gd name="connsiteY4" fmla="*/ 348712 h 619125"/>
                <a:gd name="connsiteX5" fmla="*/ 572548 w 571500"/>
                <a:gd name="connsiteY5" fmla="*/ 543022 h 619125"/>
                <a:gd name="connsiteX6" fmla="*/ 542258 w 571500"/>
                <a:gd name="connsiteY6" fmla="*/ 581122 h 619125"/>
                <a:gd name="connsiteX7" fmla="*/ 420529 w 571500"/>
                <a:gd name="connsiteY7" fmla="*/ 593219 h 619125"/>
                <a:gd name="connsiteX8" fmla="*/ 314325 w 571500"/>
                <a:gd name="connsiteY8" fmla="*/ 603887 h 619125"/>
                <a:gd name="connsiteX9" fmla="*/ 88392 w 571500"/>
                <a:gd name="connsiteY9" fmla="*/ 611697 h 619125"/>
                <a:gd name="connsiteX10" fmla="*/ 44863 w 571500"/>
                <a:gd name="connsiteY10" fmla="*/ 603887 h 619125"/>
                <a:gd name="connsiteX11" fmla="*/ 24479 w 571500"/>
                <a:gd name="connsiteY11" fmla="*/ 577693 h 619125"/>
                <a:gd name="connsiteX12" fmla="*/ 7144 w 571500"/>
                <a:gd name="connsiteY12" fmla="*/ 286704 h 619125"/>
                <a:gd name="connsiteX13" fmla="*/ 11906 w 571500"/>
                <a:gd name="connsiteY13" fmla="*/ 203646 h 619125"/>
                <a:gd name="connsiteX14" fmla="*/ 8287 w 571500"/>
                <a:gd name="connsiteY14" fmla="*/ 148497 h 619125"/>
                <a:gd name="connsiteX15" fmla="*/ 8287 w 571500"/>
                <a:gd name="connsiteY15" fmla="*/ 140972 h 619125"/>
                <a:gd name="connsiteX16" fmla="*/ 11049 w 571500"/>
                <a:gd name="connsiteY16" fmla="*/ 76964 h 619125"/>
                <a:gd name="connsiteX17" fmla="*/ 36576 w 571500"/>
                <a:gd name="connsiteY17" fmla="*/ 44007 h 619125"/>
                <a:gd name="connsiteX18" fmla="*/ 180880 w 571500"/>
                <a:gd name="connsiteY18" fmla="*/ 23529 h 619125"/>
                <a:gd name="connsiteX19" fmla="*/ 396335 w 571500"/>
                <a:gd name="connsiteY19" fmla="*/ 7717 h 619125"/>
                <a:gd name="connsiteX20" fmla="*/ 515969 w 571500"/>
                <a:gd name="connsiteY20" fmla="*/ 10575 h 619125"/>
                <a:gd name="connsiteX21" fmla="*/ 543306 w 571500"/>
                <a:gd name="connsiteY21" fmla="*/ 14480 h 619125"/>
                <a:gd name="connsiteX22" fmla="*/ 32290 w 571500"/>
                <a:gd name="connsiteY22" fmla="*/ 152688 h 619125"/>
                <a:gd name="connsiteX23" fmla="*/ 22098 w 571500"/>
                <a:gd name="connsiteY23" fmla="*/ 282513 h 619125"/>
                <a:gd name="connsiteX24" fmla="*/ 25527 w 571500"/>
                <a:gd name="connsiteY24" fmla="*/ 396813 h 619125"/>
                <a:gd name="connsiteX25" fmla="*/ 36767 w 571500"/>
                <a:gd name="connsiteY25" fmla="*/ 557976 h 619125"/>
                <a:gd name="connsiteX26" fmla="*/ 71819 w 571500"/>
                <a:gd name="connsiteY26" fmla="*/ 597886 h 619125"/>
                <a:gd name="connsiteX27" fmla="*/ 110681 w 571500"/>
                <a:gd name="connsiteY27" fmla="*/ 601696 h 619125"/>
                <a:gd name="connsiteX28" fmla="*/ 264224 w 571500"/>
                <a:gd name="connsiteY28" fmla="*/ 596838 h 619125"/>
                <a:gd name="connsiteX29" fmla="*/ 448151 w 571500"/>
                <a:gd name="connsiteY29" fmla="*/ 577788 h 619125"/>
                <a:gd name="connsiteX30" fmla="*/ 531209 w 571500"/>
                <a:gd name="connsiteY30" fmla="*/ 570454 h 619125"/>
                <a:gd name="connsiteX31" fmla="*/ 557975 w 571500"/>
                <a:gd name="connsiteY31" fmla="*/ 538641 h 619125"/>
                <a:gd name="connsiteX32" fmla="*/ 550069 w 571500"/>
                <a:gd name="connsiteY32" fmla="*/ 458345 h 619125"/>
                <a:gd name="connsiteX33" fmla="*/ 529304 w 571500"/>
                <a:gd name="connsiteY33" fmla="*/ 185739 h 619125"/>
                <a:gd name="connsiteX34" fmla="*/ 526161 w 571500"/>
                <a:gd name="connsiteY34" fmla="*/ 124779 h 619125"/>
                <a:gd name="connsiteX35" fmla="*/ 495681 w 571500"/>
                <a:gd name="connsiteY35" fmla="*/ 122017 h 619125"/>
                <a:gd name="connsiteX36" fmla="*/ 32290 w 571500"/>
                <a:gd name="connsiteY36" fmla="*/ 152688 h 619125"/>
                <a:gd name="connsiteX37" fmla="*/ 527590 w 571500"/>
                <a:gd name="connsiteY37" fmla="*/ 28863 h 619125"/>
                <a:gd name="connsiteX38" fmla="*/ 24765 w 571500"/>
                <a:gd name="connsiteY38" fmla="*/ 66201 h 619125"/>
                <a:gd name="connsiteX39" fmla="*/ 29718 w 571500"/>
                <a:gd name="connsiteY39" fmla="*/ 109063 h 619125"/>
                <a:gd name="connsiteX40" fmla="*/ 520827 w 571500"/>
                <a:gd name="connsiteY40" fmla="*/ 70201 h 619125"/>
                <a:gd name="connsiteX41" fmla="*/ 27337 w 571500"/>
                <a:gd name="connsiteY41" fmla="*/ 130399 h 619125"/>
                <a:gd name="connsiteX42" fmla="*/ 28194 w 571500"/>
                <a:gd name="connsiteY42" fmla="*/ 139924 h 619125"/>
                <a:gd name="connsiteX43" fmla="*/ 526923 w 571500"/>
                <a:gd name="connsiteY43" fmla="*/ 103062 h 619125"/>
                <a:gd name="connsiteX44" fmla="*/ 497681 w 571500"/>
                <a:gd name="connsiteY44" fmla="*/ 92204 h 619125"/>
                <a:gd name="connsiteX45" fmla="*/ 258794 w 571500"/>
                <a:gd name="connsiteY45" fmla="*/ 111254 h 619125"/>
                <a:gd name="connsiteX46" fmla="*/ 50864 w 571500"/>
                <a:gd name="connsiteY46" fmla="*/ 126399 h 619125"/>
                <a:gd name="connsiteX47" fmla="*/ 27337 w 571500"/>
                <a:gd name="connsiteY47" fmla="*/ 130399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1500" h="619125">
                  <a:moveTo>
                    <a:pt x="543306" y="14480"/>
                  </a:moveTo>
                  <a:cubicBezTo>
                    <a:pt x="543916" y="20815"/>
                    <a:pt x="543916" y="27194"/>
                    <a:pt x="543306" y="33530"/>
                  </a:cubicBezTo>
                  <a:cubicBezTo>
                    <a:pt x="538237" y="56205"/>
                    <a:pt x="538237" y="79720"/>
                    <a:pt x="543306" y="102396"/>
                  </a:cubicBezTo>
                  <a:cubicBezTo>
                    <a:pt x="548735" y="126970"/>
                    <a:pt x="542354" y="153926"/>
                    <a:pt x="543306" y="179739"/>
                  </a:cubicBezTo>
                  <a:cubicBezTo>
                    <a:pt x="545783" y="236127"/>
                    <a:pt x="548831" y="292419"/>
                    <a:pt x="553498" y="348712"/>
                  </a:cubicBezTo>
                  <a:cubicBezTo>
                    <a:pt x="558927" y="413577"/>
                    <a:pt x="566452" y="478252"/>
                    <a:pt x="572548" y="543022"/>
                  </a:cubicBezTo>
                  <a:cubicBezTo>
                    <a:pt x="575024" y="568930"/>
                    <a:pt x="569119" y="577979"/>
                    <a:pt x="542258" y="581122"/>
                  </a:cubicBezTo>
                  <a:cubicBezTo>
                    <a:pt x="501872" y="586456"/>
                    <a:pt x="461105" y="589218"/>
                    <a:pt x="420529" y="593219"/>
                  </a:cubicBezTo>
                  <a:cubicBezTo>
                    <a:pt x="385096" y="596648"/>
                    <a:pt x="349663" y="599791"/>
                    <a:pt x="314325" y="603887"/>
                  </a:cubicBezTo>
                  <a:cubicBezTo>
                    <a:pt x="239173" y="612650"/>
                    <a:pt x="164021" y="619032"/>
                    <a:pt x="88392" y="611697"/>
                  </a:cubicBezTo>
                  <a:cubicBezTo>
                    <a:pt x="73690" y="610312"/>
                    <a:pt x="59129" y="607700"/>
                    <a:pt x="44863" y="603887"/>
                  </a:cubicBezTo>
                  <a:cubicBezTo>
                    <a:pt x="32781" y="600994"/>
                    <a:pt x="24316" y="590116"/>
                    <a:pt x="24479" y="577693"/>
                  </a:cubicBezTo>
                  <a:cubicBezTo>
                    <a:pt x="18764" y="480729"/>
                    <a:pt x="11906" y="383764"/>
                    <a:pt x="7144" y="286704"/>
                  </a:cubicBezTo>
                  <a:cubicBezTo>
                    <a:pt x="7124" y="258949"/>
                    <a:pt x="8714" y="231217"/>
                    <a:pt x="11906" y="203646"/>
                  </a:cubicBezTo>
                  <a:cubicBezTo>
                    <a:pt x="13145" y="185073"/>
                    <a:pt x="21431" y="166118"/>
                    <a:pt x="8287" y="148497"/>
                  </a:cubicBezTo>
                  <a:cubicBezTo>
                    <a:pt x="7169" y="146113"/>
                    <a:pt x="7169" y="143355"/>
                    <a:pt x="8287" y="140972"/>
                  </a:cubicBezTo>
                  <a:cubicBezTo>
                    <a:pt x="17812" y="119922"/>
                    <a:pt x="12668" y="98490"/>
                    <a:pt x="11049" y="76964"/>
                  </a:cubicBezTo>
                  <a:cubicBezTo>
                    <a:pt x="9239" y="52104"/>
                    <a:pt x="11049" y="48389"/>
                    <a:pt x="36576" y="44007"/>
                  </a:cubicBezTo>
                  <a:cubicBezTo>
                    <a:pt x="84201" y="36006"/>
                    <a:pt x="132493" y="28196"/>
                    <a:pt x="180880" y="23529"/>
                  </a:cubicBezTo>
                  <a:cubicBezTo>
                    <a:pt x="252508" y="16575"/>
                    <a:pt x="324422" y="11146"/>
                    <a:pt x="396335" y="7717"/>
                  </a:cubicBezTo>
                  <a:cubicBezTo>
                    <a:pt x="436055" y="5812"/>
                    <a:pt x="476060" y="9146"/>
                    <a:pt x="515969" y="10575"/>
                  </a:cubicBezTo>
                  <a:cubicBezTo>
                    <a:pt x="525144" y="11396"/>
                    <a:pt x="534269" y="12699"/>
                    <a:pt x="543306" y="14480"/>
                  </a:cubicBezTo>
                  <a:close/>
                  <a:moveTo>
                    <a:pt x="32290" y="152688"/>
                  </a:moveTo>
                  <a:cubicBezTo>
                    <a:pt x="28385" y="199741"/>
                    <a:pt x="23336" y="241080"/>
                    <a:pt x="22098" y="282513"/>
                  </a:cubicBezTo>
                  <a:cubicBezTo>
                    <a:pt x="20955" y="320613"/>
                    <a:pt x="23336" y="358713"/>
                    <a:pt x="25527" y="396813"/>
                  </a:cubicBezTo>
                  <a:cubicBezTo>
                    <a:pt x="28670" y="450630"/>
                    <a:pt x="33338" y="504255"/>
                    <a:pt x="36767" y="557976"/>
                  </a:cubicBezTo>
                  <a:cubicBezTo>
                    <a:pt x="38862" y="591123"/>
                    <a:pt x="39529" y="592647"/>
                    <a:pt x="71819" y="597886"/>
                  </a:cubicBezTo>
                  <a:cubicBezTo>
                    <a:pt x="84635" y="600297"/>
                    <a:pt x="97640" y="601572"/>
                    <a:pt x="110681" y="601696"/>
                  </a:cubicBezTo>
                  <a:cubicBezTo>
                    <a:pt x="161925" y="600744"/>
                    <a:pt x="213170" y="600648"/>
                    <a:pt x="264224" y="596838"/>
                  </a:cubicBezTo>
                  <a:cubicBezTo>
                    <a:pt x="325660" y="592266"/>
                    <a:pt x="386810" y="583980"/>
                    <a:pt x="448151" y="577788"/>
                  </a:cubicBezTo>
                  <a:cubicBezTo>
                    <a:pt x="475774" y="574931"/>
                    <a:pt x="503587" y="573693"/>
                    <a:pt x="531209" y="570454"/>
                  </a:cubicBezTo>
                  <a:cubicBezTo>
                    <a:pt x="555689" y="567597"/>
                    <a:pt x="559784" y="562739"/>
                    <a:pt x="557975" y="538641"/>
                  </a:cubicBezTo>
                  <a:cubicBezTo>
                    <a:pt x="556070" y="511780"/>
                    <a:pt x="552164" y="485110"/>
                    <a:pt x="550069" y="458345"/>
                  </a:cubicBezTo>
                  <a:cubicBezTo>
                    <a:pt x="542957" y="367476"/>
                    <a:pt x="536035" y="276608"/>
                    <a:pt x="529304" y="185739"/>
                  </a:cubicBezTo>
                  <a:cubicBezTo>
                    <a:pt x="527876" y="166023"/>
                    <a:pt x="527209" y="146306"/>
                    <a:pt x="526161" y="124779"/>
                  </a:cubicBezTo>
                  <a:cubicBezTo>
                    <a:pt x="516082" y="123117"/>
                    <a:pt x="505895" y="122194"/>
                    <a:pt x="495681" y="122017"/>
                  </a:cubicBezTo>
                  <a:cubicBezTo>
                    <a:pt x="341662" y="132018"/>
                    <a:pt x="187738" y="142305"/>
                    <a:pt x="32290" y="152688"/>
                  </a:cubicBezTo>
                  <a:close/>
                  <a:moveTo>
                    <a:pt x="527590" y="28863"/>
                  </a:moveTo>
                  <a:cubicBezTo>
                    <a:pt x="457105" y="9146"/>
                    <a:pt x="81439" y="36864"/>
                    <a:pt x="24765" y="66201"/>
                  </a:cubicBezTo>
                  <a:lnTo>
                    <a:pt x="29718" y="109063"/>
                  </a:lnTo>
                  <a:cubicBezTo>
                    <a:pt x="60770" y="114588"/>
                    <a:pt x="491585" y="80488"/>
                    <a:pt x="520827" y="70201"/>
                  </a:cubicBezTo>
                  <a:close/>
                  <a:moveTo>
                    <a:pt x="27337" y="130399"/>
                  </a:moveTo>
                  <a:lnTo>
                    <a:pt x="28194" y="139924"/>
                  </a:lnTo>
                  <a:lnTo>
                    <a:pt x="526923" y="103062"/>
                  </a:lnTo>
                  <a:cubicBezTo>
                    <a:pt x="520185" y="93973"/>
                    <a:pt x="508719" y="89715"/>
                    <a:pt x="497681" y="92204"/>
                  </a:cubicBezTo>
                  <a:cubicBezTo>
                    <a:pt x="418052" y="98681"/>
                    <a:pt x="338423" y="105253"/>
                    <a:pt x="258794" y="111254"/>
                  </a:cubicBezTo>
                  <a:cubicBezTo>
                    <a:pt x="189548" y="116588"/>
                    <a:pt x="120206" y="120779"/>
                    <a:pt x="50864" y="126399"/>
                  </a:cubicBezTo>
                  <a:cubicBezTo>
                    <a:pt x="43053" y="126494"/>
                    <a:pt x="35243" y="128970"/>
                    <a:pt x="27337" y="1303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EBCC6E-0BE5-46A9-8136-1CFC07AF4E99}"/>
                </a:ext>
              </a:extLst>
            </p:cNvPr>
            <p:cNvSpPr/>
            <p:nvPr/>
          </p:nvSpPr>
          <p:spPr>
            <a:xfrm>
              <a:off x="5851014" y="3153404"/>
              <a:ext cx="438150" cy="400050"/>
            </a:xfrm>
            <a:custGeom>
              <a:avLst/>
              <a:gdLst>
                <a:gd name="connsiteX0" fmla="*/ 436629 w 438150"/>
                <a:gd name="connsiteY0" fmla="*/ 123671 h 400050"/>
                <a:gd name="connsiteX1" fmla="*/ 427104 w 438150"/>
                <a:gd name="connsiteY1" fmla="*/ 170725 h 400050"/>
                <a:gd name="connsiteX2" fmla="*/ 415483 w 438150"/>
                <a:gd name="connsiteY2" fmla="*/ 322363 h 400050"/>
                <a:gd name="connsiteX3" fmla="*/ 390909 w 438150"/>
                <a:gd name="connsiteY3" fmla="*/ 361130 h 400050"/>
                <a:gd name="connsiteX4" fmla="*/ 309470 w 438150"/>
                <a:gd name="connsiteY4" fmla="*/ 378370 h 400050"/>
                <a:gd name="connsiteX5" fmla="*/ 180406 w 438150"/>
                <a:gd name="connsiteY5" fmla="*/ 389800 h 400050"/>
                <a:gd name="connsiteX6" fmla="*/ 108111 w 438150"/>
                <a:gd name="connsiteY6" fmla="*/ 395134 h 400050"/>
                <a:gd name="connsiteX7" fmla="*/ 59248 w 438150"/>
                <a:gd name="connsiteY7" fmla="*/ 375036 h 400050"/>
                <a:gd name="connsiteX8" fmla="*/ 52104 w 438150"/>
                <a:gd name="connsiteY8" fmla="*/ 346461 h 400050"/>
                <a:gd name="connsiteX9" fmla="*/ 37817 w 438150"/>
                <a:gd name="connsiteY9" fmla="*/ 183203 h 400050"/>
                <a:gd name="connsiteX10" fmla="*/ 22767 w 438150"/>
                <a:gd name="connsiteY10" fmla="*/ 139578 h 400050"/>
                <a:gd name="connsiteX11" fmla="*/ 12290 w 438150"/>
                <a:gd name="connsiteY11" fmla="*/ 118718 h 400050"/>
                <a:gd name="connsiteX12" fmla="*/ 41236 w 438150"/>
                <a:gd name="connsiteY12" fmla="*/ 42104 h 400050"/>
                <a:gd name="connsiteX13" fmla="*/ 53057 w 438150"/>
                <a:gd name="connsiteY13" fmla="*/ 38232 h 400050"/>
                <a:gd name="connsiteX14" fmla="*/ 133448 w 438150"/>
                <a:gd name="connsiteY14" fmla="*/ 17849 h 400050"/>
                <a:gd name="connsiteX15" fmla="*/ 238699 w 438150"/>
                <a:gd name="connsiteY15" fmla="*/ 32708 h 400050"/>
                <a:gd name="connsiteX16" fmla="*/ 278799 w 438150"/>
                <a:gd name="connsiteY16" fmla="*/ 32136 h 400050"/>
                <a:gd name="connsiteX17" fmla="*/ 341855 w 438150"/>
                <a:gd name="connsiteY17" fmla="*/ 9086 h 400050"/>
                <a:gd name="connsiteX18" fmla="*/ 430533 w 438150"/>
                <a:gd name="connsiteY18" fmla="*/ 69950 h 400050"/>
                <a:gd name="connsiteX19" fmla="*/ 436629 w 438150"/>
                <a:gd name="connsiteY19" fmla="*/ 123671 h 400050"/>
                <a:gd name="connsiteX20" fmla="*/ 121161 w 438150"/>
                <a:gd name="connsiteY20" fmla="*/ 376274 h 400050"/>
                <a:gd name="connsiteX21" fmla="*/ 282514 w 438150"/>
                <a:gd name="connsiteY21" fmla="*/ 368559 h 400050"/>
                <a:gd name="connsiteX22" fmla="*/ 379669 w 438150"/>
                <a:gd name="connsiteY22" fmla="*/ 349509 h 400050"/>
                <a:gd name="connsiteX23" fmla="*/ 401196 w 438150"/>
                <a:gd name="connsiteY23" fmla="*/ 318172 h 400050"/>
                <a:gd name="connsiteX24" fmla="*/ 396719 w 438150"/>
                <a:gd name="connsiteY24" fmla="*/ 250640 h 400050"/>
                <a:gd name="connsiteX25" fmla="*/ 405101 w 438150"/>
                <a:gd name="connsiteY25" fmla="*/ 189394 h 400050"/>
                <a:gd name="connsiteX26" fmla="*/ 417293 w 438150"/>
                <a:gd name="connsiteY26" fmla="*/ 144150 h 400050"/>
                <a:gd name="connsiteX27" fmla="*/ 415674 w 438150"/>
                <a:gd name="connsiteY27" fmla="*/ 64045 h 400050"/>
                <a:gd name="connsiteX28" fmla="*/ 363477 w 438150"/>
                <a:gd name="connsiteY28" fmla="*/ 22421 h 400050"/>
                <a:gd name="connsiteX29" fmla="*/ 334902 w 438150"/>
                <a:gd name="connsiteY29" fmla="*/ 26135 h 400050"/>
                <a:gd name="connsiteX30" fmla="*/ 280323 w 438150"/>
                <a:gd name="connsiteY30" fmla="*/ 49948 h 400050"/>
                <a:gd name="connsiteX31" fmla="*/ 238794 w 438150"/>
                <a:gd name="connsiteY31" fmla="*/ 49186 h 400050"/>
                <a:gd name="connsiteX32" fmla="*/ 175739 w 438150"/>
                <a:gd name="connsiteY32" fmla="*/ 27945 h 400050"/>
                <a:gd name="connsiteX33" fmla="*/ 80489 w 438150"/>
                <a:gd name="connsiteY33" fmla="*/ 51662 h 400050"/>
                <a:gd name="connsiteX34" fmla="*/ 66297 w 438150"/>
                <a:gd name="connsiteY34" fmla="*/ 91953 h 400050"/>
                <a:gd name="connsiteX35" fmla="*/ 94872 w 438150"/>
                <a:gd name="connsiteY35" fmla="*/ 167486 h 400050"/>
                <a:gd name="connsiteX36" fmla="*/ 107921 w 438150"/>
                <a:gd name="connsiteY36" fmla="*/ 225684 h 400050"/>
                <a:gd name="connsiteX37" fmla="*/ 114398 w 438150"/>
                <a:gd name="connsiteY37" fmla="*/ 332269 h 400050"/>
                <a:gd name="connsiteX38" fmla="*/ 121161 w 438150"/>
                <a:gd name="connsiteY38" fmla="*/ 376274 h 400050"/>
                <a:gd name="connsiteX39" fmla="*/ 59915 w 438150"/>
                <a:gd name="connsiteY39" fmla="*/ 164819 h 400050"/>
                <a:gd name="connsiteX40" fmla="*/ 53533 w 438150"/>
                <a:gd name="connsiteY40" fmla="*/ 165391 h 400050"/>
                <a:gd name="connsiteX41" fmla="*/ 67916 w 438150"/>
                <a:gd name="connsiteY41" fmla="*/ 319601 h 400050"/>
                <a:gd name="connsiteX42" fmla="*/ 59629 w 438150"/>
                <a:gd name="connsiteY42" fmla="*/ 164915 h 400050"/>
                <a:gd name="connsiteX43" fmla="*/ 25911 w 438150"/>
                <a:gd name="connsiteY43" fmla="*/ 78332 h 400050"/>
                <a:gd name="connsiteX44" fmla="*/ 43341 w 438150"/>
                <a:gd name="connsiteY44" fmla="*/ 138245 h 400050"/>
                <a:gd name="connsiteX45" fmla="*/ 92586 w 438150"/>
                <a:gd name="connsiteY45" fmla="*/ 372464 h 400050"/>
                <a:gd name="connsiteX46" fmla="*/ 89538 w 438150"/>
                <a:gd name="connsiteY46" fmla="*/ 345318 h 400050"/>
                <a:gd name="connsiteX47" fmla="*/ 87918 w 438150"/>
                <a:gd name="connsiteY47" fmla="*/ 349890 h 400050"/>
                <a:gd name="connsiteX48" fmla="*/ 92586 w 438150"/>
                <a:gd name="connsiteY48" fmla="*/ 37246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38150" h="400050">
                  <a:moveTo>
                    <a:pt x="436629" y="123671"/>
                  </a:moveTo>
                  <a:cubicBezTo>
                    <a:pt x="434712" y="139584"/>
                    <a:pt x="431526" y="155319"/>
                    <a:pt x="427104" y="170725"/>
                  </a:cubicBezTo>
                  <a:cubicBezTo>
                    <a:pt x="408054" y="220350"/>
                    <a:pt x="409959" y="271118"/>
                    <a:pt x="415483" y="322363"/>
                  </a:cubicBezTo>
                  <a:cubicBezTo>
                    <a:pt x="418531" y="350938"/>
                    <a:pt x="418531" y="353414"/>
                    <a:pt x="390909" y="361130"/>
                  </a:cubicBezTo>
                  <a:cubicBezTo>
                    <a:pt x="363286" y="368845"/>
                    <a:pt x="336616" y="372369"/>
                    <a:pt x="309470" y="378370"/>
                  </a:cubicBezTo>
                  <a:cubicBezTo>
                    <a:pt x="267108" y="387640"/>
                    <a:pt x="223738" y="391480"/>
                    <a:pt x="180406" y="389800"/>
                  </a:cubicBezTo>
                  <a:cubicBezTo>
                    <a:pt x="156196" y="389386"/>
                    <a:pt x="131999" y="391172"/>
                    <a:pt x="108111" y="395134"/>
                  </a:cubicBezTo>
                  <a:cubicBezTo>
                    <a:pt x="87061" y="398277"/>
                    <a:pt x="74202" y="383704"/>
                    <a:pt x="59248" y="375036"/>
                  </a:cubicBezTo>
                  <a:cubicBezTo>
                    <a:pt x="53343" y="371607"/>
                    <a:pt x="53057" y="356558"/>
                    <a:pt x="52104" y="346461"/>
                  </a:cubicBezTo>
                  <a:cubicBezTo>
                    <a:pt x="47151" y="292073"/>
                    <a:pt x="43627" y="237495"/>
                    <a:pt x="37817" y="183203"/>
                  </a:cubicBezTo>
                  <a:cubicBezTo>
                    <a:pt x="34691" y="168076"/>
                    <a:pt x="29633" y="153415"/>
                    <a:pt x="22767" y="139578"/>
                  </a:cubicBezTo>
                  <a:cubicBezTo>
                    <a:pt x="19910" y="132339"/>
                    <a:pt x="15052" y="125957"/>
                    <a:pt x="12290" y="118718"/>
                  </a:cubicBezTo>
                  <a:cubicBezTo>
                    <a:pt x="-873" y="89569"/>
                    <a:pt x="12086" y="55267"/>
                    <a:pt x="41236" y="42104"/>
                  </a:cubicBezTo>
                  <a:cubicBezTo>
                    <a:pt x="45026" y="40393"/>
                    <a:pt x="48989" y="39095"/>
                    <a:pt x="53057" y="38232"/>
                  </a:cubicBezTo>
                  <a:cubicBezTo>
                    <a:pt x="79727" y="31088"/>
                    <a:pt x="106683" y="24707"/>
                    <a:pt x="133448" y="17849"/>
                  </a:cubicBezTo>
                  <a:cubicBezTo>
                    <a:pt x="169081" y="8105"/>
                    <a:pt x="207156" y="13480"/>
                    <a:pt x="238699" y="32708"/>
                  </a:cubicBezTo>
                  <a:cubicBezTo>
                    <a:pt x="253939" y="42233"/>
                    <a:pt x="264131" y="39756"/>
                    <a:pt x="278799" y="32136"/>
                  </a:cubicBezTo>
                  <a:cubicBezTo>
                    <a:pt x="298624" y="21513"/>
                    <a:pt x="319853" y="13753"/>
                    <a:pt x="341855" y="9086"/>
                  </a:cubicBezTo>
                  <a:cubicBezTo>
                    <a:pt x="382622" y="1275"/>
                    <a:pt x="421389" y="16134"/>
                    <a:pt x="430533" y="69950"/>
                  </a:cubicBezTo>
                  <a:cubicBezTo>
                    <a:pt x="433485" y="88238"/>
                    <a:pt x="434724" y="106526"/>
                    <a:pt x="436629" y="123671"/>
                  </a:cubicBezTo>
                  <a:close/>
                  <a:moveTo>
                    <a:pt x="121161" y="376274"/>
                  </a:moveTo>
                  <a:cubicBezTo>
                    <a:pt x="177263" y="373703"/>
                    <a:pt x="230031" y="380942"/>
                    <a:pt x="282514" y="368559"/>
                  </a:cubicBezTo>
                  <a:cubicBezTo>
                    <a:pt x="314613" y="360939"/>
                    <a:pt x="347475" y="357034"/>
                    <a:pt x="379669" y="349509"/>
                  </a:cubicBezTo>
                  <a:cubicBezTo>
                    <a:pt x="401291" y="344556"/>
                    <a:pt x="402624" y="340556"/>
                    <a:pt x="401196" y="318172"/>
                  </a:cubicBezTo>
                  <a:cubicBezTo>
                    <a:pt x="399767" y="295788"/>
                    <a:pt x="398624" y="273119"/>
                    <a:pt x="396719" y="250640"/>
                  </a:cubicBezTo>
                  <a:cubicBezTo>
                    <a:pt x="394713" y="229850"/>
                    <a:pt x="397583" y="208880"/>
                    <a:pt x="405101" y="189394"/>
                  </a:cubicBezTo>
                  <a:cubicBezTo>
                    <a:pt x="410490" y="174701"/>
                    <a:pt x="414570" y="159561"/>
                    <a:pt x="417293" y="144150"/>
                  </a:cubicBezTo>
                  <a:cubicBezTo>
                    <a:pt x="422824" y="117670"/>
                    <a:pt x="422270" y="90280"/>
                    <a:pt x="415674" y="64045"/>
                  </a:cubicBezTo>
                  <a:cubicBezTo>
                    <a:pt x="411521" y="38839"/>
                    <a:pt x="388975" y="20860"/>
                    <a:pt x="363477" y="22421"/>
                  </a:cubicBezTo>
                  <a:cubicBezTo>
                    <a:pt x="353805" y="21913"/>
                    <a:pt x="344122" y="23172"/>
                    <a:pt x="334902" y="26135"/>
                  </a:cubicBezTo>
                  <a:cubicBezTo>
                    <a:pt x="316069" y="32516"/>
                    <a:pt x="297810" y="40482"/>
                    <a:pt x="280323" y="49948"/>
                  </a:cubicBezTo>
                  <a:cubicBezTo>
                    <a:pt x="265274" y="58520"/>
                    <a:pt x="254225" y="62426"/>
                    <a:pt x="238794" y="49186"/>
                  </a:cubicBezTo>
                  <a:cubicBezTo>
                    <a:pt x="221055" y="34679"/>
                    <a:pt x="198640" y="27128"/>
                    <a:pt x="175739" y="27945"/>
                  </a:cubicBezTo>
                  <a:cubicBezTo>
                    <a:pt x="142516" y="27853"/>
                    <a:pt x="109789" y="36002"/>
                    <a:pt x="80489" y="51662"/>
                  </a:cubicBezTo>
                  <a:cubicBezTo>
                    <a:pt x="59915" y="62807"/>
                    <a:pt x="57915" y="69569"/>
                    <a:pt x="66297" y="91953"/>
                  </a:cubicBezTo>
                  <a:cubicBezTo>
                    <a:pt x="75822" y="117099"/>
                    <a:pt x="86299" y="141864"/>
                    <a:pt x="94872" y="167486"/>
                  </a:cubicBezTo>
                  <a:cubicBezTo>
                    <a:pt x="101244" y="186376"/>
                    <a:pt x="105617" y="205882"/>
                    <a:pt x="107921" y="225684"/>
                  </a:cubicBezTo>
                  <a:cubicBezTo>
                    <a:pt x="111445" y="261117"/>
                    <a:pt x="111921" y="296741"/>
                    <a:pt x="114398" y="332269"/>
                  </a:cubicBezTo>
                  <a:cubicBezTo>
                    <a:pt x="115446" y="347033"/>
                    <a:pt x="118494" y="360749"/>
                    <a:pt x="121161" y="376274"/>
                  </a:cubicBezTo>
                  <a:close/>
                  <a:moveTo>
                    <a:pt x="59915" y="164819"/>
                  </a:moveTo>
                  <a:lnTo>
                    <a:pt x="53533" y="165391"/>
                  </a:lnTo>
                  <a:lnTo>
                    <a:pt x="67916" y="319601"/>
                  </a:lnTo>
                  <a:cubicBezTo>
                    <a:pt x="67630" y="267785"/>
                    <a:pt x="77727" y="215016"/>
                    <a:pt x="59629" y="164915"/>
                  </a:cubicBezTo>
                  <a:close/>
                  <a:moveTo>
                    <a:pt x="25911" y="78332"/>
                  </a:moveTo>
                  <a:cubicBezTo>
                    <a:pt x="18862" y="105383"/>
                    <a:pt x="25053" y="122909"/>
                    <a:pt x="43341" y="138245"/>
                  </a:cubicBezTo>
                  <a:close/>
                  <a:moveTo>
                    <a:pt x="92586" y="372464"/>
                  </a:moveTo>
                  <a:cubicBezTo>
                    <a:pt x="96205" y="352367"/>
                    <a:pt x="96205" y="352367"/>
                    <a:pt x="89538" y="345318"/>
                  </a:cubicBezTo>
                  <a:cubicBezTo>
                    <a:pt x="88966" y="346842"/>
                    <a:pt x="87728" y="348461"/>
                    <a:pt x="87918" y="349890"/>
                  </a:cubicBezTo>
                  <a:cubicBezTo>
                    <a:pt x="89442" y="357510"/>
                    <a:pt x="91157" y="364940"/>
                    <a:pt x="92586" y="3724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1D9DA2-1FE8-4D56-A0C0-392FE096C570}"/>
                </a:ext>
              </a:extLst>
            </p:cNvPr>
            <p:cNvSpPr/>
            <p:nvPr/>
          </p:nvSpPr>
          <p:spPr>
            <a:xfrm>
              <a:off x="6115809" y="3235261"/>
              <a:ext cx="66675" cy="104775"/>
            </a:xfrm>
            <a:custGeom>
              <a:avLst/>
              <a:gdLst>
                <a:gd name="connsiteX0" fmla="*/ 68583 w 66675"/>
                <a:gd name="connsiteY0" fmla="*/ 7144 h 104775"/>
                <a:gd name="connsiteX1" fmla="*/ 13814 w 66675"/>
                <a:gd name="connsiteY1" fmla="*/ 106775 h 104775"/>
                <a:gd name="connsiteX2" fmla="*/ 13814 w 66675"/>
                <a:gd name="connsiteY2" fmla="*/ 76772 h 104775"/>
                <a:gd name="connsiteX3" fmla="*/ 68583 w 666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04775">
                  <a:moveTo>
                    <a:pt x="68583" y="7144"/>
                  </a:moveTo>
                  <a:cubicBezTo>
                    <a:pt x="50771" y="39815"/>
                    <a:pt x="32673" y="71819"/>
                    <a:pt x="13814" y="106775"/>
                  </a:cubicBezTo>
                  <a:cubicBezTo>
                    <a:pt x="1050" y="91630"/>
                    <a:pt x="9814" y="84106"/>
                    <a:pt x="13814" y="76772"/>
                  </a:cubicBezTo>
                  <a:cubicBezTo>
                    <a:pt x="49819" y="10477"/>
                    <a:pt x="49914" y="10477"/>
                    <a:pt x="68583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008F9F-980D-464D-8E55-BBE9EA429BD8}"/>
                </a:ext>
              </a:extLst>
            </p:cNvPr>
            <p:cNvSpPr/>
            <p:nvPr/>
          </p:nvSpPr>
          <p:spPr>
            <a:xfrm>
              <a:off x="6161166" y="3251263"/>
              <a:ext cx="57150" cy="95250"/>
            </a:xfrm>
            <a:custGeom>
              <a:avLst/>
              <a:gdLst>
                <a:gd name="connsiteX0" fmla="*/ 12939 w 57150"/>
                <a:gd name="connsiteY0" fmla="*/ 93345 h 95250"/>
                <a:gd name="connsiteX1" fmla="*/ 10558 w 57150"/>
                <a:gd name="connsiteY1" fmla="*/ 71342 h 95250"/>
                <a:gd name="connsiteX2" fmla="*/ 51515 w 57150"/>
                <a:gd name="connsiteY2" fmla="*/ 7144 h 95250"/>
                <a:gd name="connsiteX3" fmla="*/ 12939 w 57150"/>
                <a:gd name="connsiteY3" fmla="*/ 9334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0">
                  <a:moveTo>
                    <a:pt x="12939" y="93345"/>
                  </a:moveTo>
                  <a:cubicBezTo>
                    <a:pt x="3414" y="85153"/>
                    <a:pt x="7891" y="77915"/>
                    <a:pt x="10558" y="71342"/>
                  </a:cubicBezTo>
                  <a:cubicBezTo>
                    <a:pt x="24940" y="36290"/>
                    <a:pt x="39799" y="13145"/>
                    <a:pt x="51515" y="7144"/>
                  </a:cubicBezTo>
                  <a:cubicBezTo>
                    <a:pt x="53801" y="22479"/>
                    <a:pt x="34561" y="66008"/>
                    <a:pt x="12939" y="933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Graphic 34">
            <a:extLst>
              <a:ext uri="{FF2B5EF4-FFF2-40B4-BE49-F238E27FC236}">
                <a16:creationId xmlns:a16="http://schemas.microsoft.com/office/drawing/2014/main" id="{D174EEA4-80BD-429A-97F8-A22845063150}"/>
              </a:ext>
            </a:extLst>
          </p:cNvPr>
          <p:cNvSpPr>
            <a:spLocks noChangeAspect="1"/>
          </p:cNvSpPr>
          <p:nvPr/>
        </p:nvSpPr>
        <p:spPr>
          <a:xfrm>
            <a:off x="3878650" y="4843622"/>
            <a:ext cx="675702" cy="608874"/>
          </a:xfrm>
          <a:custGeom>
            <a:avLst/>
            <a:gdLst>
              <a:gd name="connsiteX0" fmla="*/ 866299 w 866775"/>
              <a:gd name="connsiteY0" fmla="*/ 178594 h 781050"/>
              <a:gd name="connsiteX1" fmla="*/ 436721 w 866775"/>
              <a:gd name="connsiteY1" fmla="*/ 7144 h 781050"/>
              <a:gd name="connsiteX2" fmla="*/ 7144 w 866775"/>
              <a:gd name="connsiteY2" fmla="*/ 178594 h 781050"/>
              <a:gd name="connsiteX3" fmla="*/ 92869 w 866775"/>
              <a:gd name="connsiteY3" fmla="*/ 281464 h 781050"/>
              <a:gd name="connsiteX4" fmla="*/ 92869 w 866775"/>
              <a:gd name="connsiteY4" fmla="*/ 753904 h 781050"/>
              <a:gd name="connsiteX5" fmla="*/ 119539 w 866775"/>
              <a:gd name="connsiteY5" fmla="*/ 780574 h 781050"/>
              <a:gd name="connsiteX6" fmla="*/ 753904 w 866775"/>
              <a:gd name="connsiteY6" fmla="*/ 780574 h 781050"/>
              <a:gd name="connsiteX7" fmla="*/ 780574 w 866775"/>
              <a:gd name="connsiteY7" fmla="*/ 753904 h 781050"/>
              <a:gd name="connsiteX8" fmla="*/ 780574 w 866775"/>
              <a:gd name="connsiteY8" fmla="*/ 282416 h 781050"/>
              <a:gd name="connsiteX9" fmla="*/ 866299 w 866775"/>
              <a:gd name="connsiteY9" fmla="*/ 178594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775" h="781050">
                <a:moveTo>
                  <a:pt x="866299" y="178594"/>
                </a:moveTo>
                <a:cubicBezTo>
                  <a:pt x="866299" y="83344"/>
                  <a:pt x="673894" y="7144"/>
                  <a:pt x="436721" y="7144"/>
                </a:cubicBezTo>
                <a:cubicBezTo>
                  <a:pt x="199549" y="7144"/>
                  <a:pt x="7144" y="84296"/>
                  <a:pt x="7144" y="178594"/>
                </a:cubicBezTo>
                <a:cubicBezTo>
                  <a:pt x="7144" y="217646"/>
                  <a:pt x="39529" y="252889"/>
                  <a:pt x="92869" y="281464"/>
                </a:cubicBezTo>
                <a:lnTo>
                  <a:pt x="92869" y="753904"/>
                </a:lnTo>
                <a:cubicBezTo>
                  <a:pt x="92869" y="768191"/>
                  <a:pt x="104299" y="780574"/>
                  <a:pt x="119539" y="780574"/>
                </a:cubicBezTo>
                <a:lnTo>
                  <a:pt x="753904" y="780574"/>
                </a:lnTo>
                <a:cubicBezTo>
                  <a:pt x="768191" y="780574"/>
                  <a:pt x="780574" y="769144"/>
                  <a:pt x="780574" y="753904"/>
                </a:cubicBezTo>
                <a:lnTo>
                  <a:pt x="780574" y="282416"/>
                </a:lnTo>
                <a:cubicBezTo>
                  <a:pt x="833914" y="253841"/>
                  <a:pt x="866299" y="217646"/>
                  <a:pt x="866299" y="17859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Content Placeholder 7" descr="Magnifying glass">
            <a:extLst>
              <a:ext uri="{FF2B5EF4-FFF2-40B4-BE49-F238E27FC236}">
                <a16:creationId xmlns:a16="http://schemas.microsoft.com/office/drawing/2014/main" id="{05192734-EC33-4432-8AAE-D8C276DCF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20" y="3671389"/>
            <a:ext cx="914400" cy="914400"/>
          </a:xfrm>
          <a:prstGeom prst="rect">
            <a:avLst/>
          </a:prstGeom>
        </p:spPr>
      </p:pic>
      <p:pic>
        <p:nvPicPr>
          <p:cNvPr id="38" name="Graphic 37" descr="Home">
            <a:extLst>
              <a:ext uri="{FF2B5EF4-FFF2-40B4-BE49-F238E27FC236}">
                <a16:creationId xmlns:a16="http://schemas.microsoft.com/office/drawing/2014/main" id="{64AA471B-FA1E-4169-9E48-E4E16F207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8585" y="3671389"/>
            <a:ext cx="914400" cy="9144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D2F98B0-9F7D-4A91-A0C4-F8697B69AADC}"/>
              </a:ext>
            </a:extLst>
          </p:cNvPr>
          <p:cNvGrpSpPr/>
          <p:nvPr/>
        </p:nvGrpSpPr>
        <p:grpSpPr>
          <a:xfrm flipH="1">
            <a:off x="3951619" y="2723358"/>
            <a:ext cx="529764" cy="771522"/>
            <a:chOff x="5998369" y="3251596"/>
            <a:chExt cx="190500" cy="27743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6DD9C5-5A24-44E9-B58F-EB4AF7F618E7}"/>
                </a:ext>
              </a:extLst>
            </p:cNvPr>
            <p:cNvSpPr/>
            <p:nvPr/>
          </p:nvSpPr>
          <p:spPr>
            <a:xfrm>
              <a:off x="6058871" y="3385820"/>
              <a:ext cx="66675" cy="66675"/>
            </a:xfrm>
            <a:custGeom>
              <a:avLst/>
              <a:gdLst>
                <a:gd name="connsiteX0" fmla="*/ 62609 w 66675"/>
                <a:gd name="connsiteY0" fmla="*/ 12889 h 66675"/>
                <a:gd name="connsiteX1" fmla="*/ 61396 w 66675"/>
                <a:gd name="connsiteY1" fmla="*/ 11674 h 66675"/>
                <a:gd name="connsiteX2" fmla="*/ 39559 w 66675"/>
                <a:gd name="connsiteY2" fmla="*/ 11674 h 66675"/>
                <a:gd name="connsiteX3" fmla="*/ 38616 w 66675"/>
                <a:gd name="connsiteY3" fmla="*/ 12626 h 66675"/>
                <a:gd name="connsiteX4" fmla="*/ 33386 w 66675"/>
                <a:gd name="connsiteY4" fmla="*/ 20186 h 66675"/>
                <a:gd name="connsiteX5" fmla="*/ 32179 w 66675"/>
                <a:gd name="connsiteY5" fmla="*/ 22843 h 66675"/>
                <a:gd name="connsiteX6" fmla="*/ 22808 w 66675"/>
                <a:gd name="connsiteY6" fmla="*/ 32230 h 66675"/>
                <a:gd name="connsiteX7" fmla="*/ 20166 w 66675"/>
                <a:gd name="connsiteY7" fmla="*/ 33432 h 66675"/>
                <a:gd name="connsiteX8" fmla="*/ 12600 w 66675"/>
                <a:gd name="connsiteY8" fmla="*/ 38690 h 66675"/>
                <a:gd name="connsiteX9" fmla="*/ 11657 w 66675"/>
                <a:gd name="connsiteY9" fmla="*/ 39642 h 66675"/>
                <a:gd name="connsiteX10" fmla="*/ 11657 w 66675"/>
                <a:gd name="connsiteY10" fmla="*/ 61501 h 66675"/>
                <a:gd name="connsiteX11" fmla="*/ 12866 w 66675"/>
                <a:gd name="connsiteY11" fmla="*/ 62713 h 66675"/>
                <a:gd name="connsiteX12" fmla="*/ 34704 w 66675"/>
                <a:gd name="connsiteY12" fmla="*/ 62712 h 66675"/>
                <a:gd name="connsiteX13" fmla="*/ 35646 w 66675"/>
                <a:gd name="connsiteY13" fmla="*/ 61759 h 66675"/>
                <a:gd name="connsiteX14" fmla="*/ 40878 w 66675"/>
                <a:gd name="connsiteY14" fmla="*/ 54199 h 66675"/>
                <a:gd name="connsiteX15" fmla="*/ 42083 w 66675"/>
                <a:gd name="connsiteY15" fmla="*/ 51541 h 66675"/>
                <a:gd name="connsiteX16" fmla="*/ 51455 w 66675"/>
                <a:gd name="connsiteY16" fmla="*/ 42156 h 66675"/>
                <a:gd name="connsiteX17" fmla="*/ 54109 w 66675"/>
                <a:gd name="connsiteY17" fmla="*/ 40948 h 66675"/>
                <a:gd name="connsiteX18" fmla="*/ 61657 w 66675"/>
                <a:gd name="connsiteY18" fmla="*/ 35709 h 66675"/>
                <a:gd name="connsiteX19" fmla="*/ 62600 w 66675"/>
                <a:gd name="connsiteY19" fmla="*/ 34756 h 66675"/>
                <a:gd name="connsiteX20" fmla="*/ 62609 w 66675"/>
                <a:gd name="connsiteY20" fmla="*/ 128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675" h="66675">
                  <a:moveTo>
                    <a:pt x="62609" y="12889"/>
                  </a:moveTo>
                  <a:lnTo>
                    <a:pt x="61396" y="11674"/>
                  </a:lnTo>
                  <a:cubicBezTo>
                    <a:pt x="55366" y="5634"/>
                    <a:pt x="45589" y="5634"/>
                    <a:pt x="39559" y="11674"/>
                  </a:cubicBezTo>
                  <a:lnTo>
                    <a:pt x="38616" y="12626"/>
                  </a:lnTo>
                  <a:cubicBezTo>
                    <a:pt x="36434" y="14811"/>
                    <a:pt x="34663" y="17372"/>
                    <a:pt x="33386" y="20186"/>
                  </a:cubicBezTo>
                  <a:lnTo>
                    <a:pt x="32179" y="22843"/>
                  </a:lnTo>
                  <a:cubicBezTo>
                    <a:pt x="30292" y="27004"/>
                    <a:pt x="26963" y="30339"/>
                    <a:pt x="22808" y="32230"/>
                  </a:cubicBezTo>
                  <a:lnTo>
                    <a:pt x="20166" y="33432"/>
                  </a:lnTo>
                  <a:cubicBezTo>
                    <a:pt x="17350" y="34714"/>
                    <a:pt x="14787" y="36496"/>
                    <a:pt x="12600" y="38690"/>
                  </a:cubicBezTo>
                  <a:lnTo>
                    <a:pt x="11657" y="39642"/>
                  </a:lnTo>
                  <a:cubicBezTo>
                    <a:pt x="5637" y="45682"/>
                    <a:pt x="5642" y="55467"/>
                    <a:pt x="11657" y="61501"/>
                  </a:cubicBezTo>
                  <a:lnTo>
                    <a:pt x="12866" y="62713"/>
                  </a:lnTo>
                  <a:cubicBezTo>
                    <a:pt x="18897" y="68751"/>
                    <a:pt x="28673" y="68751"/>
                    <a:pt x="34704" y="62712"/>
                  </a:cubicBezTo>
                  <a:lnTo>
                    <a:pt x="35646" y="61759"/>
                  </a:lnTo>
                  <a:cubicBezTo>
                    <a:pt x="37829" y="59573"/>
                    <a:pt x="39600" y="57013"/>
                    <a:pt x="40878" y="54199"/>
                  </a:cubicBezTo>
                  <a:lnTo>
                    <a:pt x="42083" y="51541"/>
                  </a:lnTo>
                  <a:cubicBezTo>
                    <a:pt x="43972" y="47381"/>
                    <a:pt x="47301" y="44046"/>
                    <a:pt x="51455" y="42156"/>
                  </a:cubicBezTo>
                  <a:lnTo>
                    <a:pt x="54109" y="40948"/>
                  </a:lnTo>
                  <a:cubicBezTo>
                    <a:pt x="56918" y="39669"/>
                    <a:pt x="59475" y="37894"/>
                    <a:pt x="61657" y="35709"/>
                  </a:cubicBezTo>
                  <a:lnTo>
                    <a:pt x="62600" y="34756"/>
                  </a:lnTo>
                  <a:cubicBezTo>
                    <a:pt x="68858" y="27825"/>
                    <a:pt x="68369" y="19253"/>
                    <a:pt x="62609" y="128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3EA25D-9286-4EC2-9FD8-D2C6DA6EC51A}"/>
                </a:ext>
              </a:extLst>
            </p:cNvPr>
            <p:cNvSpPr/>
            <p:nvPr/>
          </p:nvSpPr>
          <p:spPr>
            <a:xfrm>
              <a:off x="6005513" y="3319481"/>
              <a:ext cx="180975" cy="209550"/>
            </a:xfrm>
            <a:custGeom>
              <a:avLst/>
              <a:gdLst>
                <a:gd name="connsiteX0" fmla="*/ 19050 w 180975"/>
                <a:gd name="connsiteY0" fmla="*/ 7144 h 209550"/>
                <a:gd name="connsiteX1" fmla="*/ 10177 w 180975"/>
                <a:gd name="connsiteY1" fmla="*/ 9209 h 209550"/>
                <a:gd name="connsiteX2" fmla="*/ 7144 w 180975"/>
                <a:gd name="connsiteY2" fmla="*/ 10123 h 209550"/>
                <a:gd name="connsiteX3" fmla="*/ 7144 w 180975"/>
                <a:gd name="connsiteY3" fmla="*/ 176587 h 209550"/>
                <a:gd name="connsiteX4" fmla="*/ 34138 w 180975"/>
                <a:gd name="connsiteY4" fmla="*/ 203581 h 209550"/>
                <a:gd name="connsiteX5" fmla="*/ 146837 w 180975"/>
                <a:gd name="connsiteY5" fmla="*/ 203581 h 209550"/>
                <a:gd name="connsiteX6" fmla="*/ 173831 w 180975"/>
                <a:gd name="connsiteY6" fmla="*/ 176587 h 209550"/>
                <a:gd name="connsiteX7" fmla="*/ 173831 w 180975"/>
                <a:gd name="connsiteY7" fmla="*/ 10123 h 209550"/>
                <a:gd name="connsiteX8" fmla="*/ 170799 w 180975"/>
                <a:gd name="connsiteY8" fmla="*/ 9209 h 209550"/>
                <a:gd name="connsiteX9" fmla="*/ 161925 w 180975"/>
                <a:gd name="connsiteY9" fmla="*/ 7144 h 209550"/>
                <a:gd name="connsiteX10" fmla="*/ 154428 w 180975"/>
                <a:gd name="connsiteY10" fmla="*/ 10640 h 209550"/>
                <a:gd name="connsiteX11" fmla="*/ 138113 w 180975"/>
                <a:gd name="connsiteY11" fmla="*/ 16649 h 209550"/>
                <a:gd name="connsiteX12" fmla="*/ 121797 w 180975"/>
                <a:gd name="connsiteY12" fmla="*/ 10640 h 209550"/>
                <a:gd name="connsiteX13" fmla="*/ 114300 w 180975"/>
                <a:gd name="connsiteY13" fmla="*/ 7144 h 209550"/>
                <a:gd name="connsiteX14" fmla="*/ 106803 w 180975"/>
                <a:gd name="connsiteY14" fmla="*/ 10640 h 209550"/>
                <a:gd name="connsiteX15" fmla="*/ 90488 w 180975"/>
                <a:gd name="connsiteY15" fmla="*/ 16649 h 209550"/>
                <a:gd name="connsiteX16" fmla="*/ 74172 w 180975"/>
                <a:gd name="connsiteY16" fmla="*/ 10640 h 209550"/>
                <a:gd name="connsiteX17" fmla="*/ 66675 w 180975"/>
                <a:gd name="connsiteY17" fmla="*/ 7144 h 209550"/>
                <a:gd name="connsiteX18" fmla="*/ 59178 w 180975"/>
                <a:gd name="connsiteY18" fmla="*/ 10640 h 209550"/>
                <a:gd name="connsiteX19" fmla="*/ 42863 w 180975"/>
                <a:gd name="connsiteY19" fmla="*/ 16649 h 209550"/>
                <a:gd name="connsiteX20" fmla="*/ 26547 w 180975"/>
                <a:gd name="connsiteY20" fmla="*/ 10640 h 209550"/>
                <a:gd name="connsiteX21" fmla="*/ 19050 w 180975"/>
                <a:gd name="connsiteY21" fmla="*/ 7144 h 209550"/>
                <a:gd name="connsiteX22" fmla="*/ 42863 w 180975"/>
                <a:gd name="connsiteY22" fmla="*/ 57745 h 209550"/>
                <a:gd name="connsiteX23" fmla="*/ 138113 w 180975"/>
                <a:gd name="connsiteY23" fmla="*/ 57745 h 209550"/>
                <a:gd name="connsiteX24" fmla="*/ 147638 w 180975"/>
                <a:gd name="connsiteY24" fmla="*/ 67270 h 209550"/>
                <a:gd name="connsiteX25" fmla="*/ 147638 w 180975"/>
                <a:gd name="connsiteY25" fmla="*/ 143470 h 209550"/>
                <a:gd name="connsiteX26" fmla="*/ 138113 w 180975"/>
                <a:gd name="connsiteY26" fmla="*/ 152995 h 209550"/>
                <a:gd name="connsiteX27" fmla="*/ 42863 w 180975"/>
                <a:gd name="connsiteY27" fmla="*/ 152995 h 209550"/>
                <a:gd name="connsiteX28" fmla="*/ 33338 w 180975"/>
                <a:gd name="connsiteY28" fmla="*/ 143470 h 209550"/>
                <a:gd name="connsiteX29" fmla="*/ 33338 w 180975"/>
                <a:gd name="connsiteY29" fmla="*/ 67270 h 209550"/>
                <a:gd name="connsiteX30" fmla="*/ 42863 w 180975"/>
                <a:gd name="connsiteY30" fmla="*/ 5774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975" h="209550">
                  <a:moveTo>
                    <a:pt x="19050" y="7144"/>
                  </a:moveTo>
                  <a:cubicBezTo>
                    <a:pt x="20003" y="7144"/>
                    <a:pt x="14228" y="8067"/>
                    <a:pt x="10177" y="9209"/>
                  </a:cubicBezTo>
                  <a:cubicBezTo>
                    <a:pt x="8565" y="9656"/>
                    <a:pt x="8410" y="9732"/>
                    <a:pt x="7144" y="10123"/>
                  </a:cubicBezTo>
                  <a:lnTo>
                    <a:pt x="7144" y="176587"/>
                  </a:lnTo>
                  <a:cubicBezTo>
                    <a:pt x="7147" y="191494"/>
                    <a:pt x="19231" y="203577"/>
                    <a:pt x="34138" y="203581"/>
                  </a:cubicBezTo>
                  <a:lnTo>
                    <a:pt x="146837" y="203581"/>
                  </a:lnTo>
                  <a:cubicBezTo>
                    <a:pt x="161744" y="203577"/>
                    <a:pt x="173828" y="191494"/>
                    <a:pt x="173831" y="176587"/>
                  </a:cubicBezTo>
                  <a:lnTo>
                    <a:pt x="173831" y="10123"/>
                  </a:lnTo>
                  <a:cubicBezTo>
                    <a:pt x="172565" y="9741"/>
                    <a:pt x="172410" y="9666"/>
                    <a:pt x="170799" y="9209"/>
                  </a:cubicBezTo>
                  <a:cubicBezTo>
                    <a:pt x="166747" y="8069"/>
                    <a:pt x="160973" y="7144"/>
                    <a:pt x="161925" y="7144"/>
                  </a:cubicBezTo>
                  <a:cubicBezTo>
                    <a:pt x="160741" y="7144"/>
                    <a:pt x="158244" y="8262"/>
                    <a:pt x="154428" y="10640"/>
                  </a:cubicBezTo>
                  <a:cubicBezTo>
                    <a:pt x="150612" y="13019"/>
                    <a:pt x="145477" y="16649"/>
                    <a:pt x="138113" y="16649"/>
                  </a:cubicBezTo>
                  <a:cubicBezTo>
                    <a:pt x="130748" y="16649"/>
                    <a:pt x="125613" y="13019"/>
                    <a:pt x="121797" y="10640"/>
                  </a:cubicBezTo>
                  <a:cubicBezTo>
                    <a:pt x="117981" y="8262"/>
                    <a:pt x="115484" y="7144"/>
                    <a:pt x="114300" y="7144"/>
                  </a:cubicBezTo>
                  <a:cubicBezTo>
                    <a:pt x="113116" y="7144"/>
                    <a:pt x="110619" y="8262"/>
                    <a:pt x="106803" y="10640"/>
                  </a:cubicBezTo>
                  <a:cubicBezTo>
                    <a:pt x="102987" y="13019"/>
                    <a:pt x="97852" y="16649"/>
                    <a:pt x="90488" y="16649"/>
                  </a:cubicBezTo>
                  <a:cubicBezTo>
                    <a:pt x="83123" y="16649"/>
                    <a:pt x="77988" y="13019"/>
                    <a:pt x="74172" y="10640"/>
                  </a:cubicBezTo>
                  <a:cubicBezTo>
                    <a:pt x="70356" y="8262"/>
                    <a:pt x="67859" y="7144"/>
                    <a:pt x="66675" y="7144"/>
                  </a:cubicBezTo>
                  <a:cubicBezTo>
                    <a:pt x="65491" y="7144"/>
                    <a:pt x="62994" y="8262"/>
                    <a:pt x="59178" y="10640"/>
                  </a:cubicBezTo>
                  <a:cubicBezTo>
                    <a:pt x="55362" y="13019"/>
                    <a:pt x="50227" y="16649"/>
                    <a:pt x="42863" y="16649"/>
                  </a:cubicBezTo>
                  <a:cubicBezTo>
                    <a:pt x="35498" y="16649"/>
                    <a:pt x="30363" y="13019"/>
                    <a:pt x="26547" y="10640"/>
                  </a:cubicBezTo>
                  <a:cubicBezTo>
                    <a:pt x="22731" y="8262"/>
                    <a:pt x="20234" y="7144"/>
                    <a:pt x="19050" y="7144"/>
                  </a:cubicBezTo>
                  <a:close/>
                  <a:moveTo>
                    <a:pt x="42863" y="57745"/>
                  </a:moveTo>
                  <a:lnTo>
                    <a:pt x="138113" y="57745"/>
                  </a:lnTo>
                  <a:cubicBezTo>
                    <a:pt x="143389" y="57745"/>
                    <a:pt x="147638" y="61993"/>
                    <a:pt x="147638" y="67270"/>
                  </a:cubicBezTo>
                  <a:lnTo>
                    <a:pt x="147638" y="143470"/>
                  </a:lnTo>
                  <a:cubicBezTo>
                    <a:pt x="147638" y="148747"/>
                    <a:pt x="143389" y="152995"/>
                    <a:pt x="138113" y="152995"/>
                  </a:cubicBezTo>
                  <a:lnTo>
                    <a:pt x="42863" y="152995"/>
                  </a:lnTo>
                  <a:cubicBezTo>
                    <a:pt x="37586" y="152995"/>
                    <a:pt x="33338" y="148747"/>
                    <a:pt x="33338" y="143470"/>
                  </a:cubicBezTo>
                  <a:lnTo>
                    <a:pt x="33338" y="67270"/>
                  </a:lnTo>
                  <a:cubicBezTo>
                    <a:pt x="33338" y="61993"/>
                    <a:pt x="37586" y="57745"/>
                    <a:pt x="42863" y="5774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3B5447D-3941-4F4E-BBC6-3B2609D14020}"/>
                </a:ext>
              </a:extLst>
            </p:cNvPr>
            <p:cNvSpPr/>
            <p:nvPr/>
          </p:nvSpPr>
          <p:spPr>
            <a:xfrm>
              <a:off x="5998369" y="3251596"/>
              <a:ext cx="190500" cy="38100"/>
            </a:xfrm>
            <a:custGeom>
              <a:avLst/>
              <a:gdLst>
                <a:gd name="connsiteX0" fmla="*/ 16669 w 190500"/>
                <a:gd name="connsiteY0" fmla="*/ 7144 h 38100"/>
                <a:gd name="connsiteX1" fmla="*/ 178594 w 190500"/>
                <a:gd name="connsiteY1" fmla="*/ 7144 h 38100"/>
                <a:gd name="connsiteX2" fmla="*/ 188119 w 190500"/>
                <a:gd name="connsiteY2" fmla="*/ 16669 h 38100"/>
                <a:gd name="connsiteX3" fmla="*/ 188119 w 190500"/>
                <a:gd name="connsiteY3" fmla="*/ 26193 h 38100"/>
                <a:gd name="connsiteX4" fmla="*/ 178594 w 190500"/>
                <a:gd name="connsiteY4" fmla="*/ 35718 h 38100"/>
                <a:gd name="connsiteX5" fmla="*/ 16669 w 190500"/>
                <a:gd name="connsiteY5" fmla="*/ 35718 h 38100"/>
                <a:gd name="connsiteX6" fmla="*/ 7144 w 190500"/>
                <a:gd name="connsiteY6" fmla="*/ 26193 h 38100"/>
                <a:gd name="connsiteX7" fmla="*/ 7144 w 190500"/>
                <a:gd name="connsiteY7" fmla="*/ 16669 h 38100"/>
                <a:gd name="connsiteX8" fmla="*/ 16669 w 190500"/>
                <a:gd name="connsiteY8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38100">
                  <a:moveTo>
                    <a:pt x="16669" y="7144"/>
                  </a:moveTo>
                  <a:lnTo>
                    <a:pt x="178594" y="7144"/>
                  </a:lnTo>
                  <a:cubicBezTo>
                    <a:pt x="183871" y="7144"/>
                    <a:pt x="188119" y="11392"/>
                    <a:pt x="188119" y="16669"/>
                  </a:cubicBezTo>
                  <a:lnTo>
                    <a:pt x="188119" y="26193"/>
                  </a:lnTo>
                  <a:cubicBezTo>
                    <a:pt x="188119" y="31471"/>
                    <a:pt x="183871" y="35718"/>
                    <a:pt x="178594" y="35718"/>
                  </a:cubicBezTo>
                  <a:lnTo>
                    <a:pt x="16669" y="35718"/>
                  </a:lnTo>
                  <a:cubicBezTo>
                    <a:pt x="11392" y="35718"/>
                    <a:pt x="7144" y="31471"/>
                    <a:pt x="7144" y="26193"/>
                  </a:cubicBezTo>
                  <a:lnTo>
                    <a:pt x="7144" y="16669"/>
                  </a:lnTo>
                  <a:cubicBezTo>
                    <a:pt x="7144" y="11392"/>
                    <a:pt x="11392" y="7144"/>
                    <a:pt x="16669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3240BD-B421-4BBE-B0B2-5D39A89A9871}"/>
                </a:ext>
              </a:extLst>
            </p:cNvPr>
            <p:cNvSpPr/>
            <p:nvPr/>
          </p:nvSpPr>
          <p:spPr>
            <a:xfrm>
              <a:off x="5998369" y="3287314"/>
              <a:ext cx="190500" cy="47625"/>
            </a:xfrm>
            <a:custGeom>
              <a:avLst/>
              <a:gdLst>
                <a:gd name="connsiteX0" fmla="*/ 16669 w 190500"/>
                <a:gd name="connsiteY0" fmla="*/ 7144 h 47625"/>
                <a:gd name="connsiteX1" fmla="*/ 7144 w 190500"/>
                <a:gd name="connsiteY1" fmla="*/ 35719 h 47625"/>
                <a:gd name="connsiteX2" fmla="*/ 26194 w 190500"/>
                <a:gd name="connsiteY2" fmla="*/ 30971 h 47625"/>
                <a:gd name="connsiteX3" fmla="*/ 50006 w 190500"/>
                <a:gd name="connsiteY3" fmla="*/ 40481 h 47625"/>
                <a:gd name="connsiteX4" fmla="*/ 73819 w 190500"/>
                <a:gd name="connsiteY4" fmla="*/ 30971 h 47625"/>
                <a:gd name="connsiteX5" fmla="*/ 97631 w 190500"/>
                <a:gd name="connsiteY5" fmla="*/ 40481 h 47625"/>
                <a:gd name="connsiteX6" fmla="*/ 121444 w 190500"/>
                <a:gd name="connsiteY6" fmla="*/ 30971 h 47625"/>
                <a:gd name="connsiteX7" fmla="*/ 145256 w 190500"/>
                <a:gd name="connsiteY7" fmla="*/ 40481 h 47625"/>
                <a:gd name="connsiteX8" fmla="*/ 169069 w 190500"/>
                <a:gd name="connsiteY8" fmla="*/ 30971 h 47625"/>
                <a:gd name="connsiteX9" fmla="*/ 188119 w 190500"/>
                <a:gd name="connsiteY9" fmla="*/ 35719 h 47625"/>
                <a:gd name="connsiteX10" fmla="*/ 178594 w 190500"/>
                <a:gd name="connsiteY10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47625">
                  <a:moveTo>
                    <a:pt x="16669" y="7144"/>
                  </a:moveTo>
                  <a:lnTo>
                    <a:pt x="7144" y="35719"/>
                  </a:lnTo>
                  <a:cubicBezTo>
                    <a:pt x="7144" y="35719"/>
                    <a:pt x="21919" y="30971"/>
                    <a:pt x="26194" y="30971"/>
                  </a:cubicBezTo>
                  <a:cubicBezTo>
                    <a:pt x="34742" y="30971"/>
                    <a:pt x="41458" y="40481"/>
                    <a:pt x="50006" y="40481"/>
                  </a:cubicBezTo>
                  <a:cubicBezTo>
                    <a:pt x="58555" y="40481"/>
                    <a:pt x="65270" y="30971"/>
                    <a:pt x="73819" y="30971"/>
                  </a:cubicBezTo>
                  <a:cubicBezTo>
                    <a:pt x="82367" y="30971"/>
                    <a:pt x="89083" y="40481"/>
                    <a:pt x="97631" y="40481"/>
                  </a:cubicBezTo>
                  <a:cubicBezTo>
                    <a:pt x="106180" y="40481"/>
                    <a:pt x="112895" y="30971"/>
                    <a:pt x="121444" y="30971"/>
                  </a:cubicBezTo>
                  <a:cubicBezTo>
                    <a:pt x="129992" y="30971"/>
                    <a:pt x="136708" y="40481"/>
                    <a:pt x="145256" y="40481"/>
                  </a:cubicBezTo>
                  <a:cubicBezTo>
                    <a:pt x="153805" y="40481"/>
                    <a:pt x="160520" y="30971"/>
                    <a:pt x="169069" y="30971"/>
                  </a:cubicBezTo>
                  <a:cubicBezTo>
                    <a:pt x="173344" y="30971"/>
                    <a:pt x="188119" y="35719"/>
                    <a:pt x="188119" y="35719"/>
                  </a:cubicBezTo>
                  <a:lnTo>
                    <a:pt x="178594" y="714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6" name="Content Placeholder 7" descr="Magnifying glass">
            <a:extLst>
              <a:ext uri="{FF2B5EF4-FFF2-40B4-BE49-F238E27FC236}">
                <a16:creationId xmlns:a16="http://schemas.microsoft.com/office/drawing/2014/main" id="{4DAEBF68-C2ED-4687-BCC8-DDF8A9414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20" y="4690859"/>
            <a:ext cx="914400" cy="914400"/>
          </a:xfrm>
          <a:prstGeom prst="rect">
            <a:avLst/>
          </a:prstGeom>
        </p:spPr>
      </p:pic>
      <p:pic>
        <p:nvPicPr>
          <p:cNvPr id="57" name="Graphic 56" descr="Home">
            <a:extLst>
              <a:ext uri="{FF2B5EF4-FFF2-40B4-BE49-F238E27FC236}">
                <a16:creationId xmlns:a16="http://schemas.microsoft.com/office/drawing/2014/main" id="{9D9D25BB-15F6-4819-8C77-668012C44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7038" y="4690859"/>
            <a:ext cx="914400" cy="914400"/>
          </a:xfrm>
          <a:prstGeom prst="rect">
            <a:avLst/>
          </a:prstGeom>
        </p:spPr>
      </p:pic>
      <p:sp>
        <p:nvSpPr>
          <p:cNvPr id="58" name="Scroll: Vertical 57">
            <a:extLst>
              <a:ext uri="{FF2B5EF4-FFF2-40B4-BE49-F238E27FC236}">
                <a16:creationId xmlns:a16="http://schemas.microsoft.com/office/drawing/2014/main" id="{A74CE658-88BD-4B69-905F-E896C8DE019F}"/>
              </a:ext>
            </a:extLst>
          </p:cNvPr>
          <p:cNvSpPr/>
          <p:nvPr/>
        </p:nvSpPr>
        <p:spPr>
          <a:xfrm>
            <a:off x="6571866" y="1815841"/>
            <a:ext cx="5424407" cy="4486274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577C22-490E-496A-A120-EC454D736090}"/>
              </a:ext>
            </a:extLst>
          </p:cNvPr>
          <p:cNvGrpSpPr>
            <a:grpSpLocks noChangeAspect="1"/>
          </p:cNvGrpSpPr>
          <p:nvPr/>
        </p:nvGrpSpPr>
        <p:grpSpPr>
          <a:xfrm>
            <a:off x="8908792" y="3804331"/>
            <a:ext cx="549513" cy="648517"/>
            <a:chOff x="6547529" y="4780241"/>
            <a:chExt cx="734129" cy="866394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224FDE5-76C2-4ABD-9962-928E101BDC60}"/>
                </a:ext>
              </a:extLst>
            </p:cNvPr>
            <p:cNvSpPr/>
            <p:nvPr/>
          </p:nvSpPr>
          <p:spPr>
            <a:xfrm>
              <a:off x="6547529" y="4893779"/>
              <a:ext cx="571500" cy="142875"/>
            </a:xfrm>
            <a:custGeom>
              <a:avLst/>
              <a:gdLst>
                <a:gd name="connsiteX0" fmla="*/ 374094 w 571500"/>
                <a:gd name="connsiteY0" fmla="*/ 129254 h 142875"/>
                <a:gd name="connsiteX1" fmla="*/ 408070 w 571500"/>
                <a:gd name="connsiteY1" fmla="*/ 110214 h 142875"/>
                <a:gd name="connsiteX2" fmla="*/ 464715 w 571500"/>
                <a:gd name="connsiteY2" fmla="*/ 119110 h 142875"/>
                <a:gd name="connsiteX3" fmla="*/ 514055 w 571500"/>
                <a:gd name="connsiteY3" fmla="*/ 127425 h 142875"/>
                <a:gd name="connsiteX4" fmla="*/ 542515 w 571500"/>
                <a:gd name="connsiteY4" fmla="*/ 112728 h 142875"/>
                <a:gd name="connsiteX5" fmla="*/ 572357 w 571500"/>
                <a:gd name="connsiteY5" fmla="*/ 96126 h 142875"/>
                <a:gd name="connsiteX6" fmla="*/ 562737 w 571500"/>
                <a:gd name="connsiteY6" fmla="*/ 77191 h 142875"/>
                <a:gd name="connsiteX7" fmla="*/ 514121 w 571500"/>
                <a:gd name="connsiteY7" fmla="*/ 7144 h 142875"/>
                <a:gd name="connsiteX8" fmla="*/ 432340 w 571500"/>
                <a:gd name="connsiteY8" fmla="*/ 7763 h 142875"/>
                <a:gd name="connsiteX9" fmla="*/ 450161 w 571500"/>
                <a:gd name="connsiteY9" fmla="*/ 57960 h 142875"/>
                <a:gd name="connsiteX10" fmla="*/ 446342 w 571500"/>
                <a:gd name="connsiteY10" fmla="*/ 70066 h 142875"/>
                <a:gd name="connsiteX11" fmla="*/ 442198 w 571500"/>
                <a:gd name="connsiteY11" fmla="*/ 71085 h 142875"/>
                <a:gd name="connsiteX12" fmla="*/ 434226 w 571500"/>
                <a:gd name="connsiteY12" fmla="*/ 66246 h 142875"/>
                <a:gd name="connsiteX13" fmla="*/ 414576 w 571500"/>
                <a:gd name="connsiteY13" fmla="*/ 10449 h 142875"/>
                <a:gd name="connsiteX14" fmla="*/ 414061 w 571500"/>
                <a:gd name="connsiteY14" fmla="*/ 7915 h 142875"/>
                <a:gd name="connsiteX15" fmla="*/ 392020 w 571500"/>
                <a:gd name="connsiteY15" fmla="*/ 8106 h 142875"/>
                <a:gd name="connsiteX16" fmla="*/ 164487 w 571500"/>
                <a:gd name="connsiteY16" fmla="*/ 9506 h 142875"/>
                <a:gd name="connsiteX17" fmla="*/ 164402 w 571500"/>
                <a:gd name="connsiteY17" fmla="*/ 9506 h 142875"/>
                <a:gd name="connsiteX18" fmla="*/ 159077 w 571500"/>
                <a:gd name="connsiteY18" fmla="*/ 9125 h 142875"/>
                <a:gd name="connsiteX19" fmla="*/ 81696 w 571500"/>
                <a:gd name="connsiteY19" fmla="*/ 72752 h 142875"/>
                <a:gd name="connsiteX20" fmla="*/ 7144 w 571500"/>
                <a:gd name="connsiteY20" fmla="*/ 140922 h 142875"/>
                <a:gd name="connsiteX21" fmla="*/ 52988 w 571500"/>
                <a:gd name="connsiteY21" fmla="*/ 121206 h 142875"/>
                <a:gd name="connsiteX22" fmla="*/ 123463 w 571500"/>
                <a:gd name="connsiteY22" fmla="*/ 94536 h 142875"/>
                <a:gd name="connsiteX23" fmla="*/ 207816 w 571500"/>
                <a:gd name="connsiteY23" fmla="*/ 22441 h 142875"/>
                <a:gd name="connsiteX24" fmla="*/ 219523 w 571500"/>
                <a:gd name="connsiteY24" fmla="*/ 27375 h 142875"/>
                <a:gd name="connsiteX25" fmla="*/ 214579 w 571500"/>
                <a:gd name="connsiteY25" fmla="*/ 39072 h 142875"/>
                <a:gd name="connsiteX26" fmla="*/ 142342 w 571500"/>
                <a:gd name="connsiteY26" fmla="*/ 98612 h 142875"/>
                <a:gd name="connsiteX27" fmla="*/ 167021 w 571500"/>
                <a:gd name="connsiteY27" fmla="*/ 117034 h 142875"/>
                <a:gd name="connsiteX28" fmla="*/ 196186 w 571500"/>
                <a:gd name="connsiteY28" fmla="*/ 135122 h 142875"/>
                <a:gd name="connsiteX29" fmla="*/ 236744 w 571500"/>
                <a:gd name="connsiteY29" fmla="*/ 122272 h 142875"/>
                <a:gd name="connsiteX30" fmla="*/ 283007 w 571500"/>
                <a:gd name="connsiteY30" fmla="*/ 107385 h 142875"/>
                <a:gd name="connsiteX31" fmla="*/ 286017 w 571500"/>
                <a:gd name="connsiteY31" fmla="*/ 107471 h 142875"/>
                <a:gd name="connsiteX32" fmla="*/ 322926 w 571500"/>
                <a:gd name="connsiteY32" fmla="*/ 127873 h 142875"/>
                <a:gd name="connsiteX33" fmla="*/ 339014 w 571500"/>
                <a:gd name="connsiteY33" fmla="*/ 140494 h 142875"/>
                <a:gd name="connsiteX34" fmla="*/ 327422 w 571500"/>
                <a:gd name="connsiteY34" fmla="*/ 43977 h 142875"/>
                <a:gd name="connsiteX35" fmla="*/ 333089 w 571500"/>
                <a:gd name="connsiteY35" fmla="*/ 32623 h 142875"/>
                <a:gd name="connsiteX36" fmla="*/ 344443 w 571500"/>
                <a:gd name="connsiteY36" fmla="*/ 38291 h 142875"/>
                <a:gd name="connsiteX37" fmla="*/ 356930 w 571500"/>
                <a:gd name="connsiteY37" fmla="*/ 141808 h 142875"/>
                <a:gd name="connsiteX38" fmla="*/ 374094 w 571500"/>
                <a:gd name="connsiteY38" fmla="*/ 12925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1500" h="142875">
                  <a:moveTo>
                    <a:pt x="374094" y="129254"/>
                  </a:moveTo>
                  <a:cubicBezTo>
                    <a:pt x="383534" y="120968"/>
                    <a:pt x="394221" y="111566"/>
                    <a:pt x="408070" y="110214"/>
                  </a:cubicBezTo>
                  <a:cubicBezTo>
                    <a:pt x="427539" y="108328"/>
                    <a:pt x="446551" y="113795"/>
                    <a:pt x="464715" y="119110"/>
                  </a:cubicBezTo>
                  <a:cubicBezTo>
                    <a:pt x="481879" y="124120"/>
                    <a:pt x="497919" y="128864"/>
                    <a:pt x="514055" y="127425"/>
                  </a:cubicBezTo>
                  <a:cubicBezTo>
                    <a:pt x="523675" y="126578"/>
                    <a:pt x="532829" y="119853"/>
                    <a:pt x="542515" y="112728"/>
                  </a:cubicBezTo>
                  <a:cubicBezTo>
                    <a:pt x="551764" y="105928"/>
                    <a:pt x="561270" y="98993"/>
                    <a:pt x="572357" y="96126"/>
                  </a:cubicBezTo>
                  <a:cubicBezTo>
                    <a:pt x="569290" y="90383"/>
                    <a:pt x="566080" y="83934"/>
                    <a:pt x="562737" y="77191"/>
                  </a:cubicBezTo>
                  <a:cubicBezTo>
                    <a:pt x="550202" y="51883"/>
                    <a:pt x="533362" y="18012"/>
                    <a:pt x="514121" y="7144"/>
                  </a:cubicBezTo>
                  <a:cubicBezTo>
                    <a:pt x="486108" y="7325"/>
                    <a:pt x="458943" y="7544"/>
                    <a:pt x="432340" y="7763"/>
                  </a:cubicBezTo>
                  <a:cubicBezTo>
                    <a:pt x="434254" y="17631"/>
                    <a:pt x="437579" y="33766"/>
                    <a:pt x="450161" y="57960"/>
                  </a:cubicBezTo>
                  <a:cubicBezTo>
                    <a:pt x="452447" y="62360"/>
                    <a:pt x="450742" y="67780"/>
                    <a:pt x="446342" y="70066"/>
                  </a:cubicBezTo>
                  <a:cubicBezTo>
                    <a:pt x="445018" y="70752"/>
                    <a:pt x="443598" y="71085"/>
                    <a:pt x="442198" y="71085"/>
                  </a:cubicBezTo>
                  <a:cubicBezTo>
                    <a:pt x="438960" y="71085"/>
                    <a:pt x="435835" y="69323"/>
                    <a:pt x="434226" y="66246"/>
                  </a:cubicBezTo>
                  <a:cubicBezTo>
                    <a:pt x="420148" y="39176"/>
                    <a:pt x="416652" y="21193"/>
                    <a:pt x="414576" y="10449"/>
                  </a:cubicBezTo>
                  <a:cubicBezTo>
                    <a:pt x="414395" y="9563"/>
                    <a:pt x="414223" y="8725"/>
                    <a:pt x="414061" y="7915"/>
                  </a:cubicBezTo>
                  <a:cubicBezTo>
                    <a:pt x="406689" y="7972"/>
                    <a:pt x="399326" y="8039"/>
                    <a:pt x="392020" y="8106"/>
                  </a:cubicBezTo>
                  <a:cubicBezTo>
                    <a:pt x="320850" y="8734"/>
                    <a:pt x="247259" y="9392"/>
                    <a:pt x="164487" y="9506"/>
                  </a:cubicBezTo>
                  <a:cubicBezTo>
                    <a:pt x="164478" y="9506"/>
                    <a:pt x="164411" y="9506"/>
                    <a:pt x="164402" y="9506"/>
                  </a:cubicBezTo>
                  <a:cubicBezTo>
                    <a:pt x="162601" y="9506"/>
                    <a:pt x="160849" y="9277"/>
                    <a:pt x="159077" y="9125"/>
                  </a:cubicBezTo>
                  <a:cubicBezTo>
                    <a:pt x="143418" y="35042"/>
                    <a:pt x="112214" y="54169"/>
                    <a:pt x="81696" y="72752"/>
                  </a:cubicBezTo>
                  <a:cubicBezTo>
                    <a:pt x="46930" y="93926"/>
                    <a:pt x="14049" y="113948"/>
                    <a:pt x="7144" y="140922"/>
                  </a:cubicBezTo>
                  <a:cubicBezTo>
                    <a:pt x="17202" y="138922"/>
                    <a:pt x="36100" y="129578"/>
                    <a:pt x="52988" y="121206"/>
                  </a:cubicBezTo>
                  <a:cubicBezTo>
                    <a:pt x="79038" y="108309"/>
                    <a:pt x="106023" y="95298"/>
                    <a:pt x="123463" y="94536"/>
                  </a:cubicBezTo>
                  <a:cubicBezTo>
                    <a:pt x="139189" y="69704"/>
                    <a:pt x="169326" y="38090"/>
                    <a:pt x="207816" y="22441"/>
                  </a:cubicBezTo>
                  <a:cubicBezTo>
                    <a:pt x="212417" y="20564"/>
                    <a:pt x="217646" y="22784"/>
                    <a:pt x="219523" y="27375"/>
                  </a:cubicBezTo>
                  <a:cubicBezTo>
                    <a:pt x="221390" y="31966"/>
                    <a:pt x="219170" y="37205"/>
                    <a:pt x="214579" y="39072"/>
                  </a:cubicBezTo>
                  <a:cubicBezTo>
                    <a:pt x="176984" y="54369"/>
                    <a:pt x="152410" y="84363"/>
                    <a:pt x="142342" y="98612"/>
                  </a:cubicBezTo>
                  <a:cubicBezTo>
                    <a:pt x="151400" y="102975"/>
                    <a:pt x="159306" y="110052"/>
                    <a:pt x="167021" y="117034"/>
                  </a:cubicBezTo>
                  <a:cubicBezTo>
                    <a:pt x="176917" y="125978"/>
                    <a:pt x="186271" y="134436"/>
                    <a:pt x="196186" y="135122"/>
                  </a:cubicBezTo>
                  <a:cubicBezTo>
                    <a:pt x="209550" y="136036"/>
                    <a:pt x="222695" y="129369"/>
                    <a:pt x="236744" y="122272"/>
                  </a:cubicBezTo>
                  <a:cubicBezTo>
                    <a:pt x="251250" y="114957"/>
                    <a:pt x="266243" y="107385"/>
                    <a:pt x="283007" y="107385"/>
                  </a:cubicBezTo>
                  <a:cubicBezTo>
                    <a:pt x="284007" y="107385"/>
                    <a:pt x="285007" y="107413"/>
                    <a:pt x="286017" y="107471"/>
                  </a:cubicBezTo>
                  <a:cubicBezTo>
                    <a:pt x="301200" y="108309"/>
                    <a:pt x="312753" y="118701"/>
                    <a:pt x="322926" y="127873"/>
                  </a:cubicBezTo>
                  <a:cubicBezTo>
                    <a:pt x="328393" y="132798"/>
                    <a:pt x="333661" y="137522"/>
                    <a:pt x="339014" y="140494"/>
                  </a:cubicBezTo>
                  <a:cubicBezTo>
                    <a:pt x="343700" y="111824"/>
                    <a:pt x="340138" y="82020"/>
                    <a:pt x="327422" y="43977"/>
                  </a:cubicBezTo>
                  <a:cubicBezTo>
                    <a:pt x="325850" y="39281"/>
                    <a:pt x="328393" y="34195"/>
                    <a:pt x="333089" y="32623"/>
                  </a:cubicBezTo>
                  <a:cubicBezTo>
                    <a:pt x="337795" y="31052"/>
                    <a:pt x="342871" y="33585"/>
                    <a:pt x="344443" y="38291"/>
                  </a:cubicBezTo>
                  <a:cubicBezTo>
                    <a:pt x="357730" y="78010"/>
                    <a:pt x="361664" y="110976"/>
                    <a:pt x="356930" y="141808"/>
                  </a:cubicBezTo>
                  <a:cubicBezTo>
                    <a:pt x="362607" y="139294"/>
                    <a:pt x="368237" y="134398"/>
                    <a:pt x="374094" y="12925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D75E388-14C3-4FE9-BF7A-CFE9FE390155}"/>
                </a:ext>
              </a:extLst>
            </p:cNvPr>
            <p:cNvSpPr/>
            <p:nvPr/>
          </p:nvSpPr>
          <p:spPr>
            <a:xfrm>
              <a:off x="6660482" y="4780241"/>
              <a:ext cx="552450" cy="104775"/>
            </a:xfrm>
            <a:custGeom>
              <a:avLst/>
              <a:gdLst>
                <a:gd name="connsiteX0" fmla="*/ 544262 w 552450"/>
                <a:gd name="connsiteY0" fmla="*/ 17402 h 104775"/>
                <a:gd name="connsiteX1" fmla="*/ 521441 w 552450"/>
                <a:gd name="connsiteY1" fmla="*/ 7144 h 104775"/>
                <a:gd name="connsiteX2" fmla="*/ 46648 w 552450"/>
                <a:gd name="connsiteY2" fmla="*/ 7144 h 104775"/>
                <a:gd name="connsiteX3" fmla="*/ 18521 w 552450"/>
                <a:gd name="connsiteY3" fmla="*/ 18907 h 104775"/>
                <a:gd name="connsiteX4" fmla="*/ 7148 w 552450"/>
                <a:gd name="connsiteY4" fmla="*/ 47196 h 104775"/>
                <a:gd name="connsiteX5" fmla="*/ 13549 w 552450"/>
                <a:gd name="connsiteY5" fmla="*/ 80162 h 104775"/>
                <a:gd name="connsiteX6" fmla="*/ 51458 w 552450"/>
                <a:gd name="connsiteY6" fmla="*/ 105089 h 104775"/>
                <a:gd name="connsiteX7" fmla="*/ 51458 w 552450"/>
                <a:gd name="connsiteY7" fmla="*/ 105223 h 104775"/>
                <a:gd name="connsiteX8" fmla="*/ 51506 w 552450"/>
                <a:gd name="connsiteY8" fmla="*/ 105232 h 104775"/>
                <a:gd name="connsiteX9" fmla="*/ 51506 w 552450"/>
                <a:gd name="connsiteY9" fmla="*/ 105080 h 104775"/>
                <a:gd name="connsiteX10" fmla="*/ 278915 w 552450"/>
                <a:gd name="connsiteY10" fmla="*/ 103680 h 104775"/>
                <a:gd name="connsiteX11" fmla="*/ 508553 w 552450"/>
                <a:gd name="connsiteY11" fmla="*/ 102270 h 104775"/>
                <a:gd name="connsiteX12" fmla="*/ 544224 w 552450"/>
                <a:gd name="connsiteY12" fmla="*/ 76600 h 104775"/>
                <a:gd name="connsiteX13" fmla="*/ 551749 w 552450"/>
                <a:gd name="connsiteY13" fmla="*/ 41272 h 104775"/>
                <a:gd name="connsiteX14" fmla="*/ 544262 w 552450"/>
                <a:gd name="connsiteY14" fmla="*/ 1740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450" h="104775">
                  <a:moveTo>
                    <a:pt x="544262" y="17402"/>
                  </a:moveTo>
                  <a:cubicBezTo>
                    <a:pt x="538224" y="10601"/>
                    <a:pt x="530547" y="7144"/>
                    <a:pt x="521441" y="7144"/>
                  </a:cubicBezTo>
                  <a:lnTo>
                    <a:pt x="46648" y="7144"/>
                  </a:lnTo>
                  <a:cubicBezTo>
                    <a:pt x="35532" y="7144"/>
                    <a:pt x="26331" y="10992"/>
                    <a:pt x="18521" y="18907"/>
                  </a:cubicBezTo>
                  <a:cubicBezTo>
                    <a:pt x="10720" y="26822"/>
                    <a:pt x="7005" y="36081"/>
                    <a:pt x="7148" y="47196"/>
                  </a:cubicBezTo>
                  <a:cubicBezTo>
                    <a:pt x="7329" y="59998"/>
                    <a:pt x="9358" y="70475"/>
                    <a:pt x="13549" y="80162"/>
                  </a:cubicBezTo>
                  <a:cubicBezTo>
                    <a:pt x="20292" y="95774"/>
                    <a:pt x="34456" y="105089"/>
                    <a:pt x="51458" y="105089"/>
                  </a:cubicBezTo>
                  <a:lnTo>
                    <a:pt x="51458" y="105223"/>
                  </a:lnTo>
                  <a:cubicBezTo>
                    <a:pt x="51477" y="105223"/>
                    <a:pt x="51487" y="105232"/>
                    <a:pt x="51506" y="105232"/>
                  </a:cubicBezTo>
                  <a:lnTo>
                    <a:pt x="51506" y="105080"/>
                  </a:lnTo>
                  <a:cubicBezTo>
                    <a:pt x="134221" y="104965"/>
                    <a:pt x="207773" y="104308"/>
                    <a:pt x="278915" y="103680"/>
                  </a:cubicBezTo>
                  <a:cubicBezTo>
                    <a:pt x="350505" y="103041"/>
                    <a:pt x="424533" y="102384"/>
                    <a:pt x="508553" y="102270"/>
                  </a:cubicBezTo>
                  <a:cubicBezTo>
                    <a:pt x="524984" y="102241"/>
                    <a:pt x="538976" y="92164"/>
                    <a:pt x="544224" y="76600"/>
                  </a:cubicBezTo>
                  <a:cubicBezTo>
                    <a:pt x="547625" y="66523"/>
                    <a:pt x="550158" y="54635"/>
                    <a:pt x="551749" y="41272"/>
                  </a:cubicBezTo>
                  <a:cubicBezTo>
                    <a:pt x="552835" y="32242"/>
                    <a:pt x="550320" y="24222"/>
                    <a:pt x="544262" y="174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BB1A6FD-7435-4759-BAF9-2370507634FB}"/>
                </a:ext>
              </a:extLst>
            </p:cNvPr>
            <p:cNvSpPr/>
            <p:nvPr/>
          </p:nvSpPr>
          <p:spPr>
            <a:xfrm>
              <a:off x="6889838" y="5038016"/>
              <a:ext cx="9525" cy="9525"/>
            </a:xfrm>
            <a:custGeom>
              <a:avLst/>
              <a:gdLst>
                <a:gd name="connsiteX0" fmla="*/ 7191 w 9525"/>
                <a:gd name="connsiteY0" fmla="*/ 7144 h 9525"/>
                <a:gd name="connsiteX1" fmla="*/ 7144 w 9525"/>
                <a:gd name="connsiteY1" fmla="*/ 7153 h 9525"/>
                <a:gd name="connsiteX2" fmla="*/ 7191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91" y="7144"/>
                  </a:moveTo>
                  <a:lnTo>
                    <a:pt x="7144" y="7153"/>
                  </a:lnTo>
                  <a:lnTo>
                    <a:pt x="7191" y="836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3F12DA8-375F-42A5-8F9D-3E461785B423}"/>
                </a:ext>
              </a:extLst>
            </p:cNvPr>
            <p:cNvSpPr/>
            <p:nvPr/>
          </p:nvSpPr>
          <p:spPr>
            <a:xfrm>
              <a:off x="6593891" y="4998935"/>
              <a:ext cx="685800" cy="647700"/>
            </a:xfrm>
            <a:custGeom>
              <a:avLst/>
              <a:gdLst>
                <a:gd name="connsiteX0" fmla="*/ 625750 w 685800"/>
                <a:gd name="connsiteY0" fmla="*/ 38062 h 647700"/>
                <a:gd name="connsiteX1" fmla="*/ 625750 w 685800"/>
                <a:gd name="connsiteY1" fmla="*/ 38062 h 647700"/>
                <a:gd name="connsiteX2" fmla="*/ 616368 w 685800"/>
                <a:gd name="connsiteY2" fmla="*/ 37509 h 647700"/>
                <a:gd name="connsiteX3" fmla="*/ 574934 w 685800"/>
                <a:gd name="connsiteY3" fmla="*/ 21431 h 647700"/>
                <a:gd name="connsiteX4" fmla="*/ 536967 w 685800"/>
                <a:gd name="connsiteY4" fmla="*/ 7525 h 647700"/>
                <a:gd name="connsiteX5" fmla="*/ 536958 w 685800"/>
                <a:gd name="connsiteY5" fmla="*/ 7525 h 647700"/>
                <a:gd name="connsiteX6" fmla="*/ 506792 w 685800"/>
                <a:gd name="connsiteY6" fmla="*/ 22031 h 647700"/>
                <a:gd name="connsiteX7" fmla="*/ 469283 w 685800"/>
                <a:gd name="connsiteY7" fmla="*/ 40157 h 647700"/>
                <a:gd name="connsiteX8" fmla="*/ 413333 w 685800"/>
                <a:gd name="connsiteY8" fmla="*/ 31185 h 647700"/>
                <a:gd name="connsiteX9" fmla="*/ 363470 w 685800"/>
                <a:gd name="connsiteY9" fmla="*/ 22917 h 647700"/>
                <a:gd name="connsiteX10" fmla="*/ 339600 w 685800"/>
                <a:gd name="connsiteY10" fmla="*/ 37586 h 647700"/>
                <a:gd name="connsiteX11" fmla="*/ 303148 w 685800"/>
                <a:gd name="connsiteY11" fmla="*/ 56426 h 647700"/>
                <a:gd name="connsiteX12" fmla="*/ 302424 w 685800"/>
                <a:gd name="connsiteY12" fmla="*/ 56417 h 647700"/>
                <a:gd name="connsiteX13" fmla="*/ 264581 w 685800"/>
                <a:gd name="connsiteY13" fmla="*/ 36090 h 647700"/>
                <a:gd name="connsiteX14" fmla="*/ 238683 w 685800"/>
                <a:gd name="connsiteY14" fmla="*/ 20260 h 647700"/>
                <a:gd name="connsiteX15" fmla="*/ 198477 w 685800"/>
                <a:gd name="connsiteY15" fmla="*/ 33157 h 647700"/>
                <a:gd name="connsiteX16" fmla="*/ 148595 w 685800"/>
                <a:gd name="connsiteY16" fmla="*/ 47882 h 647700"/>
                <a:gd name="connsiteX17" fmla="*/ 108628 w 685800"/>
                <a:gd name="connsiteY17" fmla="*/ 25203 h 647700"/>
                <a:gd name="connsiteX18" fmla="*/ 79177 w 685800"/>
                <a:gd name="connsiteY18" fmla="*/ 7153 h 647700"/>
                <a:gd name="connsiteX19" fmla="*/ 78463 w 685800"/>
                <a:gd name="connsiteY19" fmla="*/ 7144 h 647700"/>
                <a:gd name="connsiteX20" fmla="*/ 28075 w 685800"/>
                <a:gd name="connsiteY20" fmla="*/ 25537 h 647700"/>
                <a:gd name="connsiteX21" fmla="*/ 8197 w 685800"/>
                <a:gd name="connsiteY21" fmla="*/ 147399 h 647700"/>
                <a:gd name="connsiteX22" fmla="*/ 97960 w 685800"/>
                <a:gd name="connsiteY22" fmla="*/ 509597 h 647700"/>
                <a:gd name="connsiteX23" fmla="*/ 275640 w 685800"/>
                <a:gd name="connsiteY23" fmla="*/ 643214 h 647700"/>
                <a:gd name="connsiteX24" fmla="*/ 412219 w 685800"/>
                <a:gd name="connsiteY24" fmla="*/ 643214 h 647700"/>
                <a:gd name="connsiteX25" fmla="*/ 589898 w 685800"/>
                <a:gd name="connsiteY25" fmla="*/ 509597 h 647700"/>
                <a:gd name="connsiteX26" fmla="*/ 685167 w 685800"/>
                <a:gd name="connsiteY26" fmla="*/ 137903 h 647700"/>
                <a:gd name="connsiteX27" fmla="*/ 654487 w 685800"/>
                <a:gd name="connsiteY27" fmla="*/ 33290 h 647700"/>
                <a:gd name="connsiteX28" fmla="*/ 625750 w 685800"/>
                <a:gd name="connsiteY28" fmla="*/ 3806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5800" h="647700">
                  <a:moveTo>
                    <a:pt x="625750" y="38062"/>
                  </a:moveTo>
                  <a:cubicBezTo>
                    <a:pt x="625740" y="38062"/>
                    <a:pt x="625740" y="38062"/>
                    <a:pt x="625750" y="38062"/>
                  </a:cubicBezTo>
                  <a:cubicBezTo>
                    <a:pt x="622588" y="38062"/>
                    <a:pt x="619425" y="37871"/>
                    <a:pt x="616368" y="37509"/>
                  </a:cubicBezTo>
                  <a:cubicBezTo>
                    <a:pt x="600509" y="35633"/>
                    <a:pt x="587507" y="28413"/>
                    <a:pt x="574934" y="21431"/>
                  </a:cubicBezTo>
                  <a:cubicBezTo>
                    <a:pt x="562352" y="14440"/>
                    <a:pt x="550464" y="7839"/>
                    <a:pt x="536967" y="7525"/>
                  </a:cubicBezTo>
                  <a:cubicBezTo>
                    <a:pt x="536958" y="7525"/>
                    <a:pt x="536958" y="7525"/>
                    <a:pt x="536958" y="7525"/>
                  </a:cubicBezTo>
                  <a:cubicBezTo>
                    <a:pt x="526509" y="7525"/>
                    <a:pt x="516936" y="14573"/>
                    <a:pt x="506792" y="22031"/>
                  </a:cubicBezTo>
                  <a:cubicBezTo>
                    <a:pt x="495534" y="30299"/>
                    <a:pt x="483904" y="38862"/>
                    <a:pt x="469283" y="40157"/>
                  </a:cubicBezTo>
                  <a:cubicBezTo>
                    <a:pt x="450014" y="41834"/>
                    <a:pt x="431278" y="36424"/>
                    <a:pt x="413333" y="31185"/>
                  </a:cubicBezTo>
                  <a:cubicBezTo>
                    <a:pt x="395978" y="26118"/>
                    <a:pt x="379767" y="21355"/>
                    <a:pt x="363470" y="22917"/>
                  </a:cubicBezTo>
                  <a:cubicBezTo>
                    <a:pt x="355373" y="23708"/>
                    <a:pt x="347715" y="30451"/>
                    <a:pt x="339600" y="37586"/>
                  </a:cubicBezTo>
                  <a:cubicBezTo>
                    <a:pt x="329542" y="46415"/>
                    <a:pt x="318150" y="56426"/>
                    <a:pt x="303148" y="56426"/>
                  </a:cubicBezTo>
                  <a:cubicBezTo>
                    <a:pt x="303081" y="56426"/>
                    <a:pt x="302491" y="56417"/>
                    <a:pt x="302424" y="56417"/>
                  </a:cubicBezTo>
                  <a:cubicBezTo>
                    <a:pt x="286793" y="56074"/>
                    <a:pt x="274992" y="45463"/>
                    <a:pt x="264581" y="36090"/>
                  </a:cubicBezTo>
                  <a:cubicBezTo>
                    <a:pt x="255828" y="28204"/>
                    <a:pt x="247550" y="20755"/>
                    <a:pt x="238683" y="20260"/>
                  </a:cubicBezTo>
                  <a:cubicBezTo>
                    <a:pt x="225367" y="19498"/>
                    <a:pt x="212394" y="26137"/>
                    <a:pt x="198477" y="33157"/>
                  </a:cubicBezTo>
                  <a:cubicBezTo>
                    <a:pt x="182923" y="40996"/>
                    <a:pt x="166683" y="49149"/>
                    <a:pt x="148595" y="47882"/>
                  </a:cubicBezTo>
                  <a:cubicBezTo>
                    <a:pt x="132498" y="46768"/>
                    <a:pt x="120363" y="35804"/>
                    <a:pt x="108628" y="25203"/>
                  </a:cubicBezTo>
                  <a:cubicBezTo>
                    <a:pt x="98617" y="16154"/>
                    <a:pt x="89169" y="7601"/>
                    <a:pt x="79177" y="7153"/>
                  </a:cubicBezTo>
                  <a:lnTo>
                    <a:pt x="78463" y="7144"/>
                  </a:lnTo>
                  <a:cubicBezTo>
                    <a:pt x="67680" y="7144"/>
                    <a:pt x="47363" y="16192"/>
                    <a:pt x="28075" y="25537"/>
                  </a:cubicBezTo>
                  <a:cubicBezTo>
                    <a:pt x="11673" y="56798"/>
                    <a:pt x="4215" y="96660"/>
                    <a:pt x="8197" y="147399"/>
                  </a:cubicBezTo>
                  <a:cubicBezTo>
                    <a:pt x="15959" y="246297"/>
                    <a:pt x="71043" y="416404"/>
                    <a:pt x="97960" y="509597"/>
                  </a:cubicBezTo>
                  <a:cubicBezTo>
                    <a:pt x="121163" y="589950"/>
                    <a:pt x="192467" y="634479"/>
                    <a:pt x="275640" y="643214"/>
                  </a:cubicBezTo>
                  <a:cubicBezTo>
                    <a:pt x="321169" y="648005"/>
                    <a:pt x="366699" y="646071"/>
                    <a:pt x="412219" y="643214"/>
                  </a:cubicBezTo>
                  <a:cubicBezTo>
                    <a:pt x="495677" y="638013"/>
                    <a:pt x="566685" y="589950"/>
                    <a:pt x="589898" y="509597"/>
                  </a:cubicBezTo>
                  <a:cubicBezTo>
                    <a:pt x="609548" y="441531"/>
                    <a:pt x="684148" y="208902"/>
                    <a:pt x="685167" y="137903"/>
                  </a:cubicBezTo>
                  <a:cubicBezTo>
                    <a:pt x="685767" y="96260"/>
                    <a:pt x="674470" y="61741"/>
                    <a:pt x="654487" y="33290"/>
                  </a:cubicBezTo>
                  <a:cubicBezTo>
                    <a:pt x="645295" y="36281"/>
                    <a:pt x="635513" y="38062"/>
                    <a:pt x="625750" y="38062"/>
                  </a:cubicBezTo>
                  <a:close/>
                </a:path>
              </a:pathLst>
            </a:custGeom>
            <a:solidFill>
              <a:srgbClr val="7030A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C03223-5210-486D-BB19-6C269B82C8C2}"/>
                </a:ext>
              </a:extLst>
            </p:cNvPr>
            <p:cNvSpPr/>
            <p:nvPr/>
          </p:nvSpPr>
          <p:spPr>
            <a:xfrm>
              <a:off x="7081633" y="4893322"/>
              <a:ext cx="200025" cy="123825"/>
            </a:xfrm>
            <a:custGeom>
              <a:avLst/>
              <a:gdLst>
                <a:gd name="connsiteX0" fmla="*/ 57188 w 200025"/>
                <a:gd name="connsiteY0" fmla="*/ 93707 h 123825"/>
                <a:gd name="connsiteX1" fmla="*/ 58093 w 200025"/>
                <a:gd name="connsiteY1" fmla="*/ 96022 h 123825"/>
                <a:gd name="connsiteX2" fmla="*/ 95907 w 200025"/>
                <a:gd name="connsiteY2" fmla="*/ 111338 h 123825"/>
                <a:gd name="connsiteX3" fmla="*/ 130740 w 200025"/>
                <a:gd name="connsiteY3" fmla="*/ 125282 h 123825"/>
                <a:gd name="connsiteX4" fmla="*/ 137998 w 200025"/>
                <a:gd name="connsiteY4" fmla="*/ 125701 h 123825"/>
                <a:gd name="connsiteX5" fmla="*/ 138008 w 200025"/>
                <a:gd name="connsiteY5" fmla="*/ 125701 h 123825"/>
                <a:gd name="connsiteX6" fmla="*/ 197872 w 200025"/>
                <a:gd name="connsiteY6" fmla="*/ 96269 h 123825"/>
                <a:gd name="connsiteX7" fmla="*/ 195539 w 200025"/>
                <a:gd name="connsiteY7" fmla="*/ 95907 h 123825"/>
                <a:gd name="connsiteX8" fmla="*/ 85811 w 200025"/>
                <a:gd name="connsiteY8" fmla="*/ 7144 h 123825"/>
                <a:gd name="connsiteX9" fmla="*/ 7144 w 200025"/>
                <a:gd name="connsiteY9" fmla="*/ 7420 h 123825"/>
                <a:gd name="connsiteX10" fmla="*/ 44710 w 200025"/>
                <a:gd name="connsiteY10" fmla="*/ 69647 h 123825"/>
                <a:gd name="connsiteX11" fmla="*/ 57188 w 200025"/>
                <a:gd name="connsiteY11" fmla="*/ 937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123825">
                  <a:moveTo>
                    <a:pt x="57188" y="93707"/>
                  </a:moveTo>
                  <a:cubicBezTo>
                    <a:pt x="57617" y="94450"/>
                    <a:pt x="57883" y="95231"/>
                    <a:pt x="58093" y="96022"/>
                  </a:cubicBezTo>
                  <a:cubicBezTo>
                    <a:pt x="72209" y="98269"/>
                    <a:pt x="84239" y="104870"/>
                    <a:pt x="95907" y="111338"/>
                  </a:cubicBezTo>
                  <a:cubicBezTo>
                    <a:pt x="107471" y="117758"/>
                    <a:pt x="118386" y="123835"/>
                    <a:pt x="130740" y="125282"/>
                  </a:cubicBezTo>
                  <a:cubicBezTo>
                    <a:pt x="133102" y="125559"/>
                    <a:pt x="135541" y="125701"/>
                    <a:pt x="137998" y="125701"/>
                  </a:cubicBezTo>
                  <a:cubicBezTo>
                    <a:pt x="137998" y="125701"/>
                    <a:pt x="137998" y="125701"/>
                    <a:pt x="138008" y="125701"/>
                  </a:cubicBezTo>
                  <a:cubicBezTo>
                    <a:pt x="169726" y="125701"/>
                    <a:pt x="194777" y="104156"/>
                    <a:pt x="197872" y="96269"/>
                  </a:cubicBezTo>
                  <a:cubicBezTo>
                    <a:pt x="197320" y="96136"/>
                    <a:pt x="196567" y="95993"/>
                    <a:pt x="195539" y="95907"/>
                  </a:cubicBezTo>
                  <a:cubicBezTo>
                    <a:pt x="123263" y="89678"/>
                    <a:pt x="100422" y="48835"/>
                    <a:pt x="85811" y="7144"/>
                  </a:cubicBezTo>
                  <a:cubicBezTo>
                    <a:pt x="58617" y="7182"/>
                    <a:pt x="32518" y="7287"/>
                    <a:pt x="7144" y="7420"/>
                  </a:cubicBezTo>
                  <a:cubicBezTo>
                    <a:pt x="22231" y="24384"/>
                    <a:pt x="34328" y="48673"/>
                    <a:pt x="44710" y="69647"/>
                  </a:cubicBezTo>
                  <a:cubicBezTo>
                    <a:pt x="49178" y="78667"/>
                    <a:pt x="53407" y="87173"/>
                    <a:pt x="57188" y="937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568861-F602-4CD9-9944-F98217CB37F0}"/>
              </a:ext>
            </a:extLst>
          </p:cNvPr>
          <p:cNvGrpSpPr/>
          <p:nvPr/>
        </p:nvGrpSpPr>
        <p:grpSpPr>
          <a:xfrm>
            <a:off x="9503754" y="1846918"/>
            <a:ext cx="475032" cy="514618"/>
            <a:chOff x="5804821" y="3002468"/>
            <a:chExt cx="571500" cy="61912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E71EEA-07C3-4B75-99A5-746EB3008B01}"/>
                </a:ext>
              </a:extLst>
            </p:cNvPr>
            <p:cNvSpPr/>
            <p:nvPr/>
          </p:nvSpPr>
          <p:spPr>
            <a:xfrm>
              <a:off x="5804821" y="3002468"/>
              <a:ext cx="571500" cy="619125"/>
            </a:xfrm>
            <a:custGeom>
              <a:avLst/>
              <a:gdLst>
                <a:gd name="connsiteX0" fmla="*/ 543306 w 571500"/>
                <a:gd name="connsiteY0" fmla="*/ 14480 h 619125"/>
                <a:gd name="connsiteX1" fmla="*/ 543306 w 571500"/>
                <a:gd name="connsiteY1" fmla="*/ 33530 h 619125"/>
                <a:gd name="connsiteX2" fmla="*/ 543306 w 571500"/>
                <a:gd name="connsiteY2" fmla="*/ 102396 h 619125"/>
                <a:gd name="connsiteX3" fmla="*/ 543306 w 571500"/>
                <a:gd name="connsiteY3" fmla="*/ 179739 h 619125"/>
                <a:gd name="connsiteX4" fmla="*/ 553498 w 571500"/>
                <a:gd name="connsiteY4" fmla="*/ 348712 h 619125"/>
                <a:gd name="connsiteX5" fmla="*/ 572548 w 571500"/>
                <a:gd name="connsiteY5" fmla="*/ 543022 h 619125"/>
                <a:gd name="connsiteX6" fmla="*/ 542258 w 571500"/>
                <a:gd name="connsiteY6" fmla="*/ 581122 h 619125"/>
                <a:gd name="connsiteX7" fmla="*/ 420529 w 571500"/>
                <a:gd name="connsiteY7" fmla="*/ 593219 h 619125"/>
                <a:gd name="connsiteX8" fmla="*/ 314325 w 571500"/>
                <a:gd name="connsiteY8" fmla="*/ 603887 h 619125"/>
                <a:gd name="connsiteX9" fmla="*/ 88392 w 571500"/>
                <a:gd name="connsiteY9" fmla="*/ 611697 h 619125"/>
                <a:gd name="connsiteX10" fmla="*/ 44863 w 571500"/>
                <a:gd name="connsiteY10" fmla="*/ 603887 h 619125"/>
                <a:gd name="connsiteX11" fmla="*/ 24479 w 571500"/>
                <a:gd name="connsiteY11" fmla="*/ 577693 h 619125"/>
                <a:gd name="connsiteX12" fmla="*/ 7144 w 571500"/>
                <a:gd name="connsiteY12" fmla="*/ 286704 h 619125"/>
                <a:gd name="connsiteX13" fmla="*/ 11906 w 571500"/>
                <a:gd name="connsiteY13" fmla="*/ 203646 h 619125"/>
                <a:gd name="connsiteX14" fmla="*/ 8287 w 571500"/>
                <a:gd name="connsiteY14" fmla="*/ 148497 h 619125"/>
                <a:gd name="connsiteX15" fmla="*/ 8287 w 571500"/>
                <a:gd name="connsiteY15" fmla="*/ 140972 h 619125"/>
                <a:gd name="connsiteX16" fmla="*/ 11049 w 571500"/>
                <a:gd name="connsiteY16" fmla="*/ 76964 h 619125"/>
                <a:gd name="connsiteX17" fmla="*/ 36576 w 571500"/>
                <a:gd name="connsiteY17" fmla="*/ 44007 h 619125"/>
                <a:gd name="connsiteX18" fmla="*/ 180880 w 571500"/>
                <a:gd name="connsiteY18" fmla="*/ 23529 h 619125"/>
                <a:gd name="connsiteX19" fmla="*/ 396335 w 571500"/>
                <a:gd name="connsiteY19" fmla="*/ 7717 h 619125"/>
                <a:gd name="connsiteX20" fmla="*/ 515969 w 571500"/>
                <a:gd name="connsiteY20" fmla="*/ 10575 h 619125"/>
                <a:gd name="connsiteX21" fmla="*/ 543306 w 571500"/>
                <a:gd name="connsiteY21" fmla="*/ 14480 h 619125"/>
                <a:gd name="connsiteX22" fmla="*/ 32290 w 571500"/>
                <a:gd name="connsiteY22" fmla="*/ 152688 h 619125"/>
                <a:gd name="connsiteX23" fmla="*/ 22098 w 571500"/>
                <a:gd name="connsiteY23" fmla="*/ 282513 h 619125"/>
                <a:gd name="connsiteX24" fmla="*/ 25527 w 571500"/>
                <a:gd name="connsiteY24" fmla="*/ 396813 h 619125"/>
                <a:gd name="connsiteX25" fmla="*/ 36767 w 571500"/>
                <a:gd name="connsiteY25" fmla="*/ 557976 h 619125"/>
                <a:gd name="connsiteX26" fmla="*/ 71819 w 571500"/>
                <a:gd name="connsiteY26" fmla="*/ 597886 h 619125"/>
                <a:gd name="connsiteX27" fmla="*/ 110681 w 571500"/>
                <a:gd name="connsiteY27" fmla="*/ 601696 h 619125"/>
                <a:gd name="connsiteX28" fmla="*/ 264224 w 571500"/>
                <a:gd name="connsiteY28" fmla="*/ 596838 h 619125"/>
                <a:gd name="connsiteX29" fmla="*/ 448151 w 571500"/>
                <a:gd name="connsiteY29" fmla="*/ 577788 h 619125"/>
                <a:gd name="connsiteX30" fmla="*/ 531209 w 571500"/>
                <a:gd name="connsiteY30" fmla="*/ 570454 h 619125"/>
                <a:gd name="connsiteX31" fmla="*/ 557975 w 571500"/>
                <a:gd name="connsiteY31" fmla="*/ 538641 h 619125"/>
                <a:gd name="connsiteX32" fmla="*/ 550069 w 571500"/>
                <a:gd name="connsiteY32" fmla="*/ 458345 h 619125"/>
                <a:gd name="connsiteX33" fmla="*/ 529304 w 571500"/>
                <a:gd name="connsiteY33" fmla="*/ 185739 h 619125"/>
                <a:gd name="connsiteX34" fmla="*/ 526161 w 571500"/>
                <a:gd name="connsiteY34" fmla="*/ 124779 h 619125"/>
                <a:gd name="connsiteX35" fmla="*/ 495681 w 571500"/>
                <a:gd name="connsiteY35" fmla="*/ 122017 h 619125"/>
                <a:gd name="connsiteX36" fmla="*/ 32290 w 571500"/>
                <a:gd name="connsiteY36" fmla="*/ 152688 h 619125"/>
                <a:gd name="connsiteX37" fmla="*/ 527590 w 571500"/>
                <a:gd name="connsiteY37" fmla="*/ 28863 h 619125"/>
                <a:gd name="connsiteX38" fmla="*/ 24765 w 571500"/>
                <a:gd name="connsiteY38" fmla="*/ 66201 h 619125"/>
                <a:gd name="connsiteX39" fmla="*/ 29718 w 571500"/>
                <a:gd name="connsiteY39" fmla="*/ 109063 h 619125"/>
                <a:gd name="connsiteX40" fmla="*/ 520827 w 571500"/>
                <a:gd name="connsiteY40" fmla="*/ 70201 h 619125"/>
                <a:gd name="connsiteX41" fmla="*/ 27337 w 571500"/>
                <a:gd name="connsiteY41" fmla="*/ 130399 h 619125"/>
                <a:gd name="connsiteX42" fmla="*/ 28194 w 571500"/>
                <a:gd name="connsiteY42" fmla="*/ 139924 h 619125"/>
                <a:gd name="connsiteX43" fmla="*/ 526923 w 571500"/>
                <a:gd name="connsiteY43" fmla="*/ 103062 h 619125"/>
                <a:gd name="connsiteX44" fmla="*/ 497681 w 571500"/>
                <a:gd name="connsiteY44" fmla="*/ 92204 h 619125"/>
                <a:gd name="connsiteX45" fmla="*/ 258794 w 571500"/>
                <a:gd name="connsiteY45" fmla="*/ 111254 h 619125"/>
                <a:gd name="connsiteX46" fmla="*/ 50864 w 571500"/>
                <a:gd name="connsiteY46" fmla="*/ 126399 h 619125"/>
                <a:gd name="connsiteX47" fmla="*/ 27337 w 571500"/>
                <a:gd name="connsiteY47" fmla="*/ 130399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1500" h="619125">
                  <a:moveTo>
                    <a:pt x="543306" y="14480"/>
                  </a:moveTo>
                  <a:cubicBezTo>
                    <a:pt x="543916" y="20815"/>
                    <a:pt x="543916" y="27194"/>
                    <a:pt x="543306" y="33530"/>
                  </a:cubicBezTo>
                  <a:cubicBezTo>
                    <a:pt x="538237" y="56205"/>
                    <a:pt x="538237" y="79720"/>
                    <a:pt x="543306" y="102396"/>
                  </a:cubicBezTo>
                  <a:cubicBezTo>
                    <a:pt x="548735" y="126970"/>
                    <a:pt x="542354" y="153926"/>
                    <a:pt x="543306" y="179739"/>
                  </a:cubicBezTo>
                  <a:cubicBezTo>
                    <a:pt x="545783" y="236127"/>
                    <a:pt x="548831" y="292419"/>
                    <a:pt x="553498" y="348712"/>
                  </a:cubicBezTo>
                  <a:cubicBezTo>
                    <a:pt x="558927" y="413577"/>
                    <a:pt x="566452" y="478252"/>
                    <a:pt x="572548" y="543022"/>
                  </a:cubicBezTo>
                  <a:cubicBezTo>
                    <a:pt x="575024" y="568930"/>
                    <a:pt x="569119" y="577979"/>
                    <a:pt x="542258" y="581122"/>
                  </a:cubicBezTo>
                  <a:cubicBezTo>
                    <a:pt x="501872" y="586456"/>
                    <a:pt x="461105" y="589218"/>
                    <a:pt x="420529" y="593219"/>
                  </a:cubicBezTo>
                  <a:cubicBezTo>
                    <a:pt x="385096" y="596648"/>
                    <a:pt x="349663" y="599791"/>
                    <a:pt x="314325" y="603887"/>
                  </a:cubicBezTo>
                  <a:cubicBezTo>
                    <a:pt x="239173" y="612650"/>
                    <a:pt x="164021" y="619032"/>
                    <a:pt x="88392" y="611697"/>
                  </a:cubicBezTo>
                  <a:cubicBezTo>
                    <a:pt x="73690" y="610312"/>
                    <a:pt x="59129" y="607700"/>
                    <a:pt x="44863" y="603887"/>
                  </a:cubicBezTo>
                  <a:cubicBezTo>
                    <a:pt x="32781" y="600994"/>
                    <a:pt x="24316" y="590116"/>
                    <a:pt x="24479" y="577693"/>
                  </a:cubicBezTo>
                  <a:cubicBezTo>
                    <a:pt x="18764" y="480729"/>
                    <a:pt x="11906" y="383764"/>
                    <a:pt x="7144" y="286704"/>
                  </a:cubicBezTo>
                  <a:cubicBezTo>
                    <a:pt x="7124" y="258949"/>
                    <a:pt x="8714" y="231217"/>
                    <a:pt x="11906" y="203646"/>
                  </a:cubicBezTo>
                  <a:cubicBezTo>
                    <a:pt x="13145" y="185073"/>
                    <a:pt x="21431" y="166118"/>
                    <a:pt x="8287" y="148497"/>
                  </a:cubicBezTo>
                  <a:cubicBezTo>
                    <a:pt x="7169" y="146113"/>
                    <a:pt x="7169" y="143355"/>
                    <a:pt x="8287" y="140972"/>
                  </a:cubicBezTo>
                  <a:cubicBezTo>
                    <a:pt x="17812" y="119922"/>
                    <a:pt x="12668" y="98490"/>
                    <a:pt x="11049" y="76964"/>
                  </a:cubicBezTo>
                  <a:cubicBezTo>
                    <a:pt x="9239" y="52104"/>
                    <a:pt x="11049" y="48389"/>
                    <a:pt x="36576" y="44007"/>
                  </a:cubicBezTo>
                  <a:cubicBezTo>
                    <a:pt x="84201" y="36006"/>
                    <a:pt x="132493" y="28196"/>
                    <a:pt x="180880" y="23529"/>
                  </a:cubicBezTo>
                  <a:cubicBezTo>
                    <a:pt x="252508" y="16575"/>
                    <a:pt x="324422" y="11146"/>
                    <a:pt x="396335" y="7717"/>
                  </a:cubicBezTo>
                  <a:cubicBezTo>
                    <a:pt x="436055" y="5812"/>
                    <a:pt x="476060" y="9146"/>
                    <a:pt x="515969" y="10575"/>
                  </a:cubicBezTo>
                  <a:cubicBezTo>
                    <a:pt x="525144" y="11396"/>
                    <a:pt x="534269" y="12699"/>
                    <a:pt x="543306" y="14480"/>
                  </a:cubicBezTo>
                  <a:close/>
                  <a:moveTo>
                    <a:pt x="32290" y="152688"/>
                  </a:moveTo>
                  <a:cubicBezTo>
                    <a:pt x="28385" y="199741"/>
                    <a:pt x="23336" y="241080"/>
                    <a:pt x="22098" y="282513"/>
                  </a:cubicBezTo>
                  <a:cubicBezTo>
                    <a:pt x="20955" y="320613"/>
                    <a:pt x="23336" y="358713"/>
                    <a:pt x="25527" y="396813"/>
                  </a:cubicBezTo>
                  <a:cubicBezTo>
                    <a:pt x="28670" y="450630"/>
                    <a:pt x="33338" y="504255"/>
                    <a:pt x="36767" y="557976"/>
                  </a:cubicBezTo>
                  <a:cubicBezTo>
                    <a:pt x="38862" y="591123"/>
                    <a:pt x="39529" y="592647"/>
                    <a:pt x="71819" y="597886"/>
                  </a:cubicBezTo>
                  <a:cubicBezTo>
                    <a:pt x="84635" y="600297"/>
                    <a:pt x="97640" y="601572"/>
                    <a:pt x="110681" y="601696"/>
                  </a:cubicBezTo>
                  <a:cubicBezTo>
                    <a:pt x="161925" y="600744"/>
                    <a:pt x="213170" y="600648"/>
                    <a:pt x="264224" y="596838"/>
                  </a:cubicBezTo>
                  <a:cubicBezTo>
                    <a:pt x="325660" y="592266"/>
                    <a:pt x="386810" y="583980"/>
                    <a:pt x="448151" y="577788"/>
                  </a:cubicBezTo>
                  <a:cubicBezTo>
                    <a:pt x="475774" y="574931"/>
                    <a:pt x="503587" y="573693"/>
                    <a:pt x="531209" y="570454"/>
                  </a:cubicBezTo>
                  <a:cubicBezTo>
                    <a:pt x="555689" y="567597"/>
                    <a:pt x="559784" y="562739"/>
                    <a:pt x="557975" y="538641"/>
                  </a:cubicBezTo>
                  <a:cubicBezTo>
                    <a:pt x="556070" y="511780"/>
                    <a:pt x="552164" y="485110"/>
                    <a:pt x="550069" y="458345"/>
                  </a:cubicBezTo>
                  <a:cubicBezTo>
                    <a:pt x="542957" y="367476"/>
                    <a:pt x="536035" y="276608"/>
                    <a:pt x="529304" y="185739"/>
                  </a:cubicBezTo>
                  <a:cubicBezTo>
                    <a:pt x="527876" y="166023"/>
                    <a:pt x="527209" y="146306"/>
                    <a:pt x="526161" y="124779"/>
                  </a:cubicBezTo>
                  <a:cubicBezTo>
                    <a:pt x="516082" y="123117"/>
                    <a:pt x="505895" y="122194"/>
                    <a:pt x="495681" y="122017"/>
                  </a:cubicBezTo>
                  <a:cubicBezTo>
                    <a:pt x="341662" y="132018"/>
                    <a:pt x="187738" y="142305"/>
                    <a:pt x="32290" y="152688"/>
                  </a:cubicBezTo>
                  <a:close/>
                  <a:moveTo>
                    <a:pt x="527590" y="28863"/>
                  </a:moveTo>
                  <a:cubicBezTo>
                    <a:pt x="457105" y="9146"/>
                    <a:pt x="81439" y="36864"/>
                    <a:pt x="24765" y="66201"/>
                  </a:cubicBezTo>
                  <a:lnTo>
                    <a:pt x="29718" y="109063"/>
                  </a:lnTo>
                  <a:cubicBezTo>
                    <a:pt x="60770" y="114588"/>
                    <a:pt x="491585" y="80488"/>
                    <a:pt x="520827" y="70201"/>
                  </a:cubicBezTo>
                  <a:close/>
                  <a:moveTo>
                    <a:pt x="27337" y="130399"/>
                  </a:moveTo>
                  <a:lnTo>
                    <a:pt x="28194" y="139924"/>
                  </a:lnTo>
                  <a:lnTo>
                    <a:pt x="526923" y="103062"/>
                  </a:lnTo>
                  <a:cubicBezTo>
                    <a:pt x="520185" y="93973"/>
                    <a:pt x="508719" y="89715"/>
                    <a:pt x="497681" y="92204"/>
                  </a:cubicBezTo>
                  <a:cubicBezTo>
                    <a:pt x="418052" y="98681"/>
                    <a:pt x="338423" y="105253"/>
                    <a:pt x="258794" y="111254"/>
                  </a:cubicBezTo>
                  <a:cubicBezTo>
                    <a:pt x="189548" y="116588"/>
                    <a:pt x="120206" y="120779"/>
                    <a:pt x="50864" y="126399"/>
                  </a:cubicBezTo>
                  <a:cubicBezTo>
                    <a:pt x="43053" y="126494"/>
                    <a:pt x="35243" y="128970"/>
                    <a:pt x="27337" y="1303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074D7B4-2436-46C1-A8AF-EF294BF68721}"/>
                </a:ext>
              </a:extLst>
            </p:cNvPr>
            <p:cNvSpPr/>
            <p:nvPr/>
          </p:nvSpPr>
          <p:spPr>
            <a:xfrm>
              <a:off x="5851014" y="3153404"/>
              <a:ext cx="438150" cy="400050"/>
            </a:xfrm>
            <a:custGeom>
              <a:avLst/>
              <a:gdLst>
                <a:gd name="connsiteX0" fmla="*/ 436629 w 438150"/>
                <a:gd name="connsiteY0" fmla="*/ 123671 h 400050"/>
                <a:gd name="connsiteX1" fmla="*/ 427104 w 438150"/>
                <a:gd name="connsiteY1" fmla="*/ 170725 h 400050"/>
                <a:gd name="connsiteX2" fmla="*/ 415483 w 438150"/>
                <a:gd name="connsiteY2" fmla="*/ 322363 h 400050"/>
                <a:gd name="connsiteX3" fmla="*/ 390909 w 438150"/>
                <a:gd name="connsiteY3" fmla="*/ 361130 h 400050"/>
                <a:gd name="connsiteX4" fmla="*/ 309470 w 438150"/>
                <a:gd name="connsiteY4" fmla="*/ 378370 h 400050"/>
                <a:gd name="connsiteX5" fmla="*/ 180406 w 438150"/>
                <a:gd name="connsiteY5" fmla="*/ 389800 h 400050"/>
                <a:gd name="connsiteX6" fmla="*/ 108111 w 438150"/>
                <a:gd name="connsiteY6" fmla="*/ 395134 h 400050"/>
                <a:gd name="connsiteX7" fmla="*/ 59248 w 438150"/>
                <a:gd name="connsiteY7" fmla="*/ 375036 h 400050"/>
                <a:gd name="connsiteX8" fmla="*/ 52104 w 438150"/>
                <a:gd name="connsiteY8" fmla="*/ 346461 h 400050"/>
                <a:gd name="connsiteX9" fmla="*/ 37817 w 438150"/>
                <a:gd name="connsiteY9" fmla="*/ 183203 h 400050"/>
                <a:gd name="connsiteX10" fmla="*/ 22767 w 438150"/>
                <a:gd name="connsiteY10" fmla="*/ 139578 h 400050"/>
                <a:gd name="connsiteX11" fmla="*/ 12290 w 438150"/>
                <a:gd name="connsiteY11" fmla="*/ 118718 h 400050"/>
                <a:gd name="connsiteX12" fmla="*/ 41236 w 438150"/>
                <a:gd name="connsiteY12" fmla="*/ 42104 h 400050"/>
                <a:gd name="connsiteX13" fmla="*/ 53057 w 438150"/>
                <a:gd name="connsiteY13" fmla="*/ 38232 h 400050"/>
                <a:gd name="connsiteX14" fmla="*/ 133448 w 438150"/>
                <a:gd name="connsiteY14" fmla="*/ 17849 h 400050"/>
                <a:gd name="connsiteX15" fmla="*/ 238699 w 438150"/>
                <a:gd name="connsiteY15" fmla="*/ 32708 h 400050"/>
                <a:gd name="connsiteX16" fmla="*/ 278799 w 438150"/>
                <a:gd name="connsiteY16" fmla="*/ 32136 h 400050"/>
                <a:gd name="connsiteX17" fmla="*/ 341855 w 438150"/>
                <a:gd name="connsiteY17" fmla="*/ 9086 h 400050"/>
                <a:gd name="connsiteX18" fmla="*/ 430533 w 438150"/>
                <a:gd name="connsiteY18" fmla="*/ 69950 h 400050"/>
                <a:gd name="connsiteX19" fmla="*/ 436629 w 438150"/>
                <a:gd name="connsiteY19" fmla="*/ 123671 h 400050"/>
                <a:gd name="connsiteX20" fmla="*/ 121161 w 438150"/>
                <a:gd name="connsiteY20" fmla="*/ 376274 h 400050"/>
                <a:gd name="connsiteX21" fmla="*/ 282514 w 438150"/>
                <a:gd name="connsiteY21" fmla="*/ 368559 h 400050"/>
                <a:gd name="connsiteX22" fmla="*/ 379669 w 438150"/>
                <a:gd name="connsiteY22" fmla="*/ 349509 h 400050"/>
                <a:gd name="connsiteX23" fmla="*/ 401196 w 438150"/>
                <a:gd name="connsiteY23" fmla="*/ 318172 h 400050"/>
                <a:gd name="connsiteX24" fmla="*/ 396719 w 438150"/>
                <a:gd name="connsiteY24" fmla="*/ 250640 h 400050"/>
                <a:gd name="connsiteX25" fmla="*/ 405101 w 438150"/>
                <a:gd name="connsiteY25" fmla="*/ 189394 h 400050"/>
                <a:gd name="connsiteX26" fmla="*/ 417293 w 438150"/>
                <a:gd name="connsiteY26" fmla="*/ 144150 h 400050"/>
                <a:gd name="connsiteX27" fmla="*/ 415674 w 438150"/>
                <a:gd name="connsiteY27" fmla="*/ 64045 h 400050"/>
                <a:gd name="connsiteX28" fmla="*/ 363477 w 438150"/>
                <a:gd name="connsiteY28" fmla="*/ 22421 h 400050"/>
                <a:gd name="connsiteX29" fmla="*/ 334902 w 438150"/>
                <a:gd name="connsiteY29" fmla="*/ 26135 h 400050"/>
                <a:gd name="connsiteX30" fmla="*/ 280323 w 438150"/>
                <a:gd name="connsiteY30" fmla="*/ 49948 h 400050"/>
                <a:gd name="connsiteX31" fmla="*/ 238794 w 438150"/>
                <a:gd name="connsiteY31" fmla="*/ 49186 h 400050"/>
                <a:gd name="connsiteX32" fmla="*/ 175739 w 438150"/>
                <a:gd name="connsiteY32" fmla="*/ 27945 h 400050"/>
                <a:gd name="connsiteX33" fmla="*/ 80489 w 438150"/>
                <a:gd name="connsiteY33" fmla="*/ 51662 h 400050"/>
                <a:gd name="connsiteX34" fmla="*/ 66297 w 438150"/>
                <a:gd name="connsiteY34" fmla="*/ 91953 h 400050"/>
                <a:gd name="connsiteX35" fmla="*/ 94872 w 438150"/>
                <a:gd name="connsiteY35" fmla="*/ 167486 h 400050"/>
                <a:gd name="connsiteX36" fmla="*/ 107921 w 438150"/>
                <a:gd name="connsiteY36" fmla="*/ 225684 h 400050"/>
                <a:gd name="connsiteX37" fmla="*/ 114398 w 438150"/>
                <a:gd name="connsiteY37" fmla="*/ 332269 h 400050"/>
                <a:gd name="connsiteX38" fmla="*/ 121161 w 438150"/>
                <a:gd name="connsiteY38" fmla="*/ 376274 h 400050"/>
                <a:gd name="connsiteX39" fmla="*/ 59915 w 438150"/>
                <a:gd name="connsiteY39" fmla="*/ 164819 h 400050"/>
                <a:gd name="connsiteX40" fmla="*/ 53533 w 438150"/>
                <a:gd name="connsiteY40" fmla="*/ 165391 h 400050"/>
                <a:gd name="connsiteX41" fmla="*/ 67916 w 438150"/>
                <a:gd name="connsiteY41" fmla="*/ 319601 h 400050"/>
                <a:gd name="connsiteX42" fmla="*/ 59629 w 438150"/>
                <a:gd name="connsiteY42" fmla="*/ 164915 h 400050"/>
                <a:gd name="connsiteX43" fmla="*/ 25911 w 438150"/>
                <a:gd name="connsiteY43" fmla="*/ 78332 h 400050"/>
                <a:gd name="connsiteX44" fmla="*/ 43341 w 438150"/>
                <a:gd name="connsiteY44" fmla="*/ 138245 h 400050"/>
                <a:gd name="connsiteX45" fmla="*/ 92586 w 438150"/>
                <a:gd name="connsiteY45" fmla="*/ 372464 h 400050"/>
                <a:gd name="connsiteX46" fmla="*/ 89538 w 438150"/>
                <a:gd name="connsiteY46" fmla="*/ 345318 h 400050"/>
                <a:gd name="connsiteX47" fmla="*/ 87918 w 438150"/>
                <a:gd name="connsiteY47" fmla="*/ 349890 h 400050"/>
                <a:gd name="connsiteX48" fmla="*/ 92586 w 438150"/>
                <a:gd name="connsiteY48" fmla="*/ 37246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38150" h="400050">
                  <a:moveTo>
                    <a:pt x="436629" y="123671"/>
                  </a:moveTo>
                  <a:cubicBezTo>
                    <a:pt x="434712" y="139584"/>
                    <a:pt x="431526" y="155319"/>
                    <a:pt x="427104" y="170725"/>
                  </a:cubicBezTo>
                  <a:cubicBezTo>
                    <a:pt x="408054" y="220350"/>
                    <a:pt x="409959" y="271118"/>
                    <a:pt x="415483" y="322363"/>
                  </a:cubicBezTo>
                  <a:cubicBezTo>
                    <a:pt x="418531" y="350938"/>
                    <a:pt x="418531" y="353414"/>
                    <a:pt x="390909" y="361130"/>
                  </a:cubicBezTo>
                  <a:cubicBezTo>
                    <a:pt x="363286" y="368845"/>
                    <a:pt x="336616" y="372369"/>
                    <a:pt x="309470" y="378370"/>
                  </a:cubicBezTo>
                  <a:cubicBezTo>
                    <a:pt x="267108" y="387640"/>
                    <a:pt x="223738" y="391480"/>
                    <a:pt x="180406" y="389800"/>
                  </a:cubicBezTo>
                  <a:cubicBezTo>
                    <a:pt x="156196" y="389386"/>
                    <a:pt x="131999" y="391172"/>
                    <a:pt x="108111" y="395134"/>
                  </a:cubicBezTo>
                  <a:cubicBezTo>
                    <a:pt x="87061" y="398277"/>
                    <a:pt x="74202" y="383704"/>
                    <a:pt x="59248" y="375036"/>
                  </a:cubicBezTo>
                  <a:cubicBezTo>
                    <a:pt x="53343" y="371607"/>
                    <a:pt x="53057" y="356558"/>
                    <a:pt x="52104" y="346461"/>
                  </a:cubicBezTo>
                  <a:cubicBezTo>
                    <a:pt x="47151" y="292073"/>
                    <a:pt x="43627" y="237495"/>
                    <a:pt x="37817" y="183203"/>
                  </a:cubicBezTo>
                  <a:cubicBezTo>
                    <a:pt x="34691" y="168076"/>
                    <a:pt x="29633" y="153415"/>
                    <a:pt x="22767" y="139578"/>
                  </a:cubicBezTo>
                  <a:cubicBezTo>
                    <a:pt x="19910" y="132339"/>
                    <a:pt x="15052" y="125957"/>
                    <a:pt x="12290" y="118718"/>
                  </a:cubicBezTo>
                  <a:cubicBezTo>
                    <a:pt x="-873" y="89569"/>
                    <a:pt x="12086" y="55267"/>
                    <a:pt x="41236" y="42104"/>
                  </a:cubicBezTo>
                  <a:cubicBezTo>
                    <a:pt x="45026" y="40393"/>
                    <a:pt x="48989" y="39095"/>
                    <a:pt x="53057" y="38232"/>
                  </a:cubicBezTo>
                  <a:cubicBezTo>
                    <a:pt x="79727" y="31088"/>
                    <a:pt x="106683" y="24707"/>
                    <a:pt x="133448" y="17849"/>
                  </a:cubicBezTo>
                  <a:cubicBezTo>
                    <a:pt x="169081" y="8105"/>
                    <a:pt x="207156" y="13480"/>
                    <a:pt x="238699" y="32708"/>
                  </a:cubicBezTo>
                  <a:cubicBezTo>
                    <a:pt x="253939" y="42233"/>
                    <a:pt x="264131" y="39756"/>
                    <a:pt x="278799" y="32136"/>
                  </a:cubicBezTo>
                  <a:cubicBezTo>
                    <a:pt x="298624" y="21513"/>
                    <a:pt x="319853" y="13753"/>
                    <a:pt x="341855" y="9086"/>
                  </a:cubicBezTo>
                  <a:cubicBezTo>
                    <a:pt x="382622" y="1275"/>
                    <a:pt x="421389" y="16134"/>
                    <a:pt x="430533" y="69950"/>
                  </a:cubicBezTo>
                  <a:cubicBezTo>
                    <a:pt x="433485" y="88238"/>
                    <a:pt x="434724" y="106526"/>
                    <a:pt x="436629" y="123671"/>
                  </a:cubicBezTo>
                  <a:close/>
                  <a:moveTo>
                    <a:pt x="121161" y="376274"/>
                  </a:moveTo>
                  <a:cubicBezTo>
                    <a:pt x="177263" y="373703"/>
                    <a:pt x="230031" y="380942"/>
                    <a:pt x="282514" y="368559"/>
                  </a:cubicBezTo>
                  <a:cubicBezTo>
                    <a:pt x="314613" y="360939"/>
                    <a:pt x="347475" y="357034"/>
                    <a:pt x="379669" y="349509"/>
                  </a:cubicBezTo>
                  <a:cubicBezTo>
                    <a:pt x="401291" y="344556"/>
                    <a:pt x="402624" y="340556"/>
                    <a:pt x="401196" y="318172"/>
                  </a:cubicBezTo>
                  <a:cubicBezTo>
                    <a:pt x="399767" y="295788"/>
                    <a:pt x="398624" y="273119"/>
                    <a:pt x="396719" y="250640"/>
                  </a:cubicBezTo>
                  <a:cubicBezTo>
                    <a:pt x="394713" y="229850"/>
                    <a:pt x="397583" y="208880"/>
                    <a:pt x="405101" y="189394"/>
                  </a:cubicBezTo>
                  <a:cubicBezTo>
                    <a:pt x="410490" y="174701"/>
                    <a:pt x="414570" y="159561"/>
                    <a:pt x="417293" y="144150"/>
                  </a:cubicBezTo>
                  <a:cubicBezTo>
                    <a:pt x="422824" y="117670"/>
                    <a:pt x="422270" y="90280"/>
                    <a:pt x="415674" y="64045"/>
                  </a:cubicBezTo>
                  <a:cubicBezTo>
                    <a:pt x="411521" y="38839"/>
                    <a:pt x="388975" y="20860"/>
                    <a:pt x="363477" y="22421"/>
                  </a:cubicBezTo>
                  <a:cubicBezTo>
                    <a:pt x="353805" y="21913"/>
                    <a:pt x="344122" y="23172"/>
                    <a:pt x="334902" y="26135"/>
                  </a:cubicBezTo>
                  <a:cubicBezTo>
                    <a:pt x="316069" y="32516"/>
                    <a:pt x="297810" y="40482"/>
                    <a:pt x="280323" y="49948"/>
                  </a:cubicBezTo>
                  <a:cubicBezTo>
                    <a:pt x="265274" y="58520"/>
                    <a:pt x="254225" y="62426"/>
                    <a:pt x="238794" y="49186"/>
                  </a:cubicBezTo>
                  <a:cubicBezTo>
                    <a:pt x="221055" y="34679"/>
                    <a:pt x="198640" y="27128"/>
                    <a:pt x="175739" y="27945"/>
                  </a:cubicBezTo>
                  <a:cubicBezTo>
                    <a:pt x="142516" y="27853"/>
                    <a:pt x="109789" y="36002"/>
                    <a:pt x="80489" y="51662"/>
                  </a:cubicBezTo>
                  <a:cubicBezTo>
                    <a:pt x="59915" y="62807"/>
                    <a:pt x="57915" y="69569"/>
                    <a:pt x="66297" y="91953"/>
                  </a:cubicBezTo>
                  <a:cubicBezTo>
                    <a:pt x="75822" y="117099"/>
                    <a:pt x="86299" y="141864"/>
                    <a:pt x="94872" y="167486"/>
                  </a:cubicBezTo>
                  <a:cubicBezTo>
                    <a:pt x="101244" y="186376"/>
                    <a:pt x="105617" y="205882"/>
                    <a:pt x="107921" y="225684"/>
                  </a:cubicBezTo>
                  <a:cubicBezTo>
                    <a:pt x="111445" y="261117"/>
                    <a:pt x="111921" y="296741"/>
                    <a:pt x="114398" y="332269"/>
                  </a:cubicBezTo>
                  <a:cubicBezTo>
                    <a:pt x="115446" y="347033"/>
                    <a:pt x="118494" y="360749"/>
                    <a:pt x="121161" y="376274"/>
                  </a:cubicBezTo>
                  <a:close/>
                  <a:moveTo>
                    <a:pt x="59915" y="164819"/>
                  </a:moveTo>
                  <a:lnTo>
                    <a:pt x="53533" y="165391"/>
                  </a:lnTo>
                  <a:lnTo>
                    <a:pt x="67916" y="319601"/>
                  </a:lnTo>
                  <a:cubicBezTo>
                    <a:pt x="67630" y="267785"/>
                    <a:pt x="77727" y="215016"/>
                    <a:pt x="59629" y="164915"/>
                  </a:cubicBezTo>
                  <a:close/>
                  <a:moveTo>
                    <a:pt x="25911" y="78332"/>
                  </a:moveTo>
                  <a:cubicBezTo>
                    <a:pt x="18862" y="105383"/>
                    <a:pt x="25053" y="122909"/>
                    <a:pt x="43341" y="138245"/>
                  </a:cubicBezTo>
                  <a:close/>
                  <a:moveTo>
                    <a:pt x="92586" y="372464"/>
                  </a:moveTo>
                  <a:cubicBezTo>
                    <a:pt x="96205" y="352367"/>
                    <a:pt x="96205" y="352367"/>
                    <a:pt x="89538" y="345318"/>
                  </a:cubicBezTo>
                  <a:cubicBezTo>
                    <a:pt x="88966" y="346842"/>
                    <a:pt x="87728" y="348461"/>
                    <a:pt x="87918" y="349890"/>
                  </a:cubicBezTo>
                  <a:cubicBezTo>
                    <a:pt x="89442" y="357510"/>
                    <a:pt x="91157" y="364940"/>
                    <a:pt x="92586" y="37246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3542B4E-1D09-4D00-9365-86C0179C432B}"/>
                </a:ext>
              </a:extLst>
            </p:cNvPr>
            <p:cNvSpPr/>
            <p:nvPr/>
          </p:nvSpPr>
          <p:spPr>
            <a:xfrm>
              <a:off x="6115809" y="3235261"/>
              <a:ext cx="66675" cy="104775"/>
            </a:xfrm>
            <a:custGeom>
              <a:avLst/>
              <a:gdLst>
                <a:gd name="connsiteX0" fmla="*/ 68583 w 66675"/>
                <a:gd name="connsiteY0" fmla="*/ 7144 h 104775"/>
                <a:gd name="connsiteX1" fmla="*/ 13814 w 66675"/>
                <a:gd name="connsiteY1" fmla="*/ 106775 h 104775"/>
                <a:gd name="connsiteX2" fmla="*/ 13814 w 66675"/>
                <a:gd name="connsiteY2" fmla="*/ 76772 h 104775"/>
                <a:gd name="connsiteX3" fmla="*/ 68583 w 666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04775">
                  <a:moveTo>
                    <a:pt x="68583" y="7144"/>
                  </a:moveTo>
                  <a:cubicBezTo>
                    <a:pt x="50771" y="39815"/>
                    <a:pt x="32673" y="71819"/>
                    <a:pt x="13814" y="106775"/>
                  </a:cubicBezTo>
                  <a:cubicBezTo>
                    <a:pt x="1050" y="91630"/>
                    <a:pt x="9814" y="84106"/>
                    <a:pt x="13814" y="76772"/>
                  </a:cubicBezTo>
                  <a:cubicBezTo>
                    <a:pt x="49819" y="10477"/>
                    <a:pt x="49914" y="10477"/>
                    <a:pt x="68583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D390E56-C861-43AE-AA9A-9545EF58B5A6}"/>
                </a:ext>
              </a:extLst>
            </p:cNvPr>
            <p:cNvSpPr/>
            <p:nvPr/>
          </p:nvSpPr>
          <p:spPr>
            <a:xfrm>
              <a:off x="6161166" y="3251263"/>
              <a:ext cx="57150" cy="95250"/>
            </a:xfrm>
            <a:custGeom>
              <a:avLst/>
              <a:gdLst>
                <a:gd name="connsiteX0" fmla="*/ 12939 w 57150"/>
                <a:gd name="connsiteY0" fmla="*/ 93345 h 95250"/>
                <a:gd name="connsiteX1" fmla="*/ 10558 w 57150"/>
                <a:gd name="connsiteY1" fmla="*/ 71342 h 95250"/>
                <a:gd name="connsiteX2" fmla="*/ 51515 w 57150"/>
                <a:gd name="connsiteY2" fmla="*/ 7144 h 95250"/>
                <a:gd name="connsiteX3" fmla="*/ 12939 w 57150"/>
                <a:gd name="connsiteY3" fmla="*/ 9334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95250">
                  <a:moveTo>
                    <a:pt x="12939" y="93345"/>
                  </a:moveTo>
                  <a:cubicBezTo>
                    <a:pt x="3414" y="85153"/>
                    <a:pt x="7891" y="77915"/>
                    <a:pt x="10558" y="71342"/>
                  </a:cubicBezTo>
                  <a:cubicBezTo>
                    <a:pt x="24940" y="36290"/>
                    <a:pt x="39799" y="13145"/>
                    <a:pt x="51515" y="7144"/>
                  </a:cubicBezTo>
                  <a:cubicBezTo>
                    <a:pt x="53801" y="22479"/>
                    <a:pt x="34561" y="66008"/>
                    <a:pt x="12939" y="9334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Graphic 34">
            <a:extLst>
              <a:ext uri="{FF2B5EF4-FFF2-40B4-BE49-F238E27FC236}">
                <a16:creationId xmlns:a16="http://schemas.microsoft.com/office/drawing/2014/main" id="{8D5C8444-FC11-484B-9246-693D524EB966}"/>
              </a:ext>
            </a:extLst>
          </p:cNvPr>
          <p:cNvSpPr>
            <a:spLocks noChangeAspect="1"/>
          </p:cNvSpPr>
          <p:nvPr/>
        </p:nvSpPr>
        <p:spPr>
          <a:xfrm>
            <a:off x="8845697" y="4843622"/>
            <a:ext cx="675702" cy="608874"/>
          </a:xfrm>
          <a:custGeom>
            <a:avLst/>
            <a:gdLst>
              <a:gd name="connsiteX0" fmla="*/ 866299 w 866775"/>
              <a:gd name="connsiteY0" fmla="*/ 178594 h 781050"/>
              <a:gd name="connsiteX1" fmla="*/ 436721 w 866775"/>
              <a:gd name="connsiteY1" fmla="*/ 7144 h 781050"/>
              <a:gd name="connsiteX2" fmla="*/ 7144 w 866775"/>
              <a:gd name="connsiteY2" fmla="*/ 178594 h 781050"/>
              <a:gd name="connsiteX3" fmla="*/ 92869 w 866775"/>
              <a:gd name="connsiteY3" fmla="*/ 281464 h 781050"/>
              <a:gd name="connsiteX4" fmla="*/ 92869 w 866775"/>
              <a:gd name="connsiteY4" fmla="*/ 753904 h 781050"/>
              <a:gd name="connsiteX5" fmla="*/ 119539 w 866775"/>
              <a:gd name="connsiteY5" fmla="*/ 780574 h 781050"/>
              <a:gd name="connsiteX6" fmla="*/ 753904 w 866775"/>
              <a:gd name="connsiteY6" fmla="*/ 780574 h 781050"/>
              <a:gd name="connsiteX7" fmla="*/ 780574 w 866775"/>
              <a:gd name="connsiteY7" fmla="*/ 753904 h 781050"/>
              <a:gd name="connsiteX8" fmla="*/ 780574 w 866775"/>
              <a:gd name="connsiteY8" fmla="*/ 282416 h 781050"/>
              <a:gd name="connsiteX9" fmla="*/ 866299 w 866775"/>
              <a:gd name="connsiteY9" fmla="*/ 178594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6775" h="781050">
                <a:moveTo>
                  <a:pt x="866299" y="178594"/>
                </a:moveTo>
                <a:cubicBezTo>
                  <a:pt x="866299" y="83344"/>
                  <a:pt x="673894" y="7144"/>
                  <a:pt x="436721" y="7144"/>
                </a:cubicBezTo>
                <a:cubicBezTo>
                  <a:pt x="199549" y="7144"/>
                  <a:pt x="7144" y="84296"/>
                  <a:pt x="7144" y="178594"/>
                </a:cubicBezTo>
                <a:cubicBezTo>
                  <a:pt x="7144" y="217646"/>
                  <a:pt x="39529" y="252889"/>
                  <a:pt x="92869" y="281464"/>
                </a:cubicBezTo>
                <a:lnTo>
                  <a:pt x="92869" y="753904"/>
                </a:lnTo>
                <a:cubicBezTo>
                  <a:pt x="92869" y="768191"/>
                  <a:pt x="104299" y="780574"/>
                  <a:pt x="119539" y="780574"/>
                </a:cubicBezTo>
                <a:lnTo>
                  <a:pt x="753904" y="780574"/>
                </a:lnTo>
                <a:cubicBezTo>
                  <a:pt x="768191" y="780574"/>
                  <a:pt x="780574" y="769144"/>
                  <a:pt x="780574" y="753904"/>
                </a:cubicBezTo>
                <a:lnTo>
                  <a:pt x="780574" y="282416"/>
                </a:lnTo>
                <a:cubicBezTo>
                  <a:pt x="833914" y="253841"/>
                  <a:pt x="866299" y="217646"/>
                  <a:pt x="866299" y="17859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276F8D5-5428-46C3-A45B-512ACB743DB9}"/>
              </a:ext>
            </a:extLst>
          </p:cNvPr>
          <p:cNvGrpSpPr/>
          <p:nvPr/>
        </p:nvGrpSpPr>
        <p:grpSpPr>
          <a:xfrm flipH="1">
            <a:off x="8918666" y="2723358"/>
            <a:ext cx="529764" cy="771522"/>
            <a:chOff x="5998369" y="3251596"/>
            <a:chExt cx="190500" cy="277435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E2562A8-88B5-445C-8FDD-560270B35B92}"/>
                </a:ext>
              </a:extLst>
            </p:cNvPr>
            <p:cNvSpPr/>
            <p:nvPr/>
          </p:nvSpPr>
          <p:spPr>
            <a:xfrm>
              <a:off x="6058871" y="3385820"/>
              <a:ext cx="66675" cy="66675"/>
            </a:xfrm>
            <a:custGeom>
              <a:avLst/>
              <a:gdLst>
                <a:gd name="connsiteX0" fmla="*/ 62609 w 66675"/>
                <a:gd name="connsiteY0" fmla="*/ 12889 h 66675"/>
                <a:gd name="connsiteX1" fmla="*/ 61396 w 66675"/>
                <a:gd name="connsiteY1" fmla="*/ 11674 h 66675"/>
                <a:gd name="connsiteX2" fmla="*/ 39559 w 66675"/>
                <a:gd name="connsiteY2" fmla="*/ 11674 h 66675"/>
                <a:gd name="connsiteX3" fmla="*/ 38616 w 66675"/>
                <a:gd name="connsiteY3" fmla="*/ 12626 h 66675"/>
                <a:gd name="connsiteX4" fmla="*/ 33386 w 66675"/>
                <a:gd name="connsiteY4" fmla="*/ 20186 h 66675"/>
                <a:gd name="connsiteX5" fmla="*/ 32179 w 66675"/>
                <a:gd name="connsiteY5" fmla="*/ 22843 h 66675"/>
                <a:gd name="connsiteX6" fmla="*/ 22808 w 66675"/>
                <a:gd name="connsiteY6" fmla="*/ 32230 h 66675"/>
                <a:gd name="connsiteX7" fmla="*/ 20166 w 66675"/>
                <a:gd name="connsiteY7" fmla="*/ 33432 h 66675"/>
                <a:gd name="connsiteX8" fmla="*/ 12600 w 66675"/>
                <a:gd name="connsiteY8" fmla="*/ 38690 h 66675"/>
                <a:gd name="connsiteX9" fmla="*/ 11657 w 66675"/>
                <a:gd name="connsiteY9" fmla="*/ 39642 h 66675"/>
                <a:gd name="connsiteX10" fmla="*/ 11657 w 66675"/>
                <a:gd name="connsiteY10" fmla="*/ 61501 h 66675"/>
                <a:gd name="connsiteX11" fmla="*/ 12866 w 66675"/>
                <a:gd name="connsiteY11" fmla="*/ 62713 h 66675"/>
                <a:gd name="connsiteX12" fmla="*/ 34704 w 66675"/>
                <a:gd name="connsiteY12" fmla="*/ 62712 h 66675"/>
                <a:gd name="connsiteX13" fmla="*/ 35646 w 66675"/>
                <a:gd name="connsiteY13" fmla="*/ 61759 h 66675"/>
                <a:gd name="connsiteX14" fmla="*/ 40878 w 66675"/>
                <a:gd name="connsiteY14" fmla="*/ 54199 h 66675"/>
                <a:gd name="connsiteX15" fmla="*/ 42083 w 66675"/>
                <a:gd name="connsiteY15" fmla="*/ 51541 h 66675"/>
                <a:gd name="connsiteX16" fmla="*/ 51455 w 66675"/>
                <a:gd name="connsiteY16" fmla="*/ 42156 h 66675"/>
                <a:gd name="connsiteX17" fmla="*/ 54109 w 66675"/>
                <a:gd name="connsiteY17" fmla="*/ 40948 h 66675"/>
                <a:gd name="connsiteX18" fmla="*/ 61657 w 66675"/>
                <a:gd name="connsiteY18" fmla="*/ 35709 h 66675"/>
                <a:gd name="connsiteX19" fmla="*/ 62600 w 66675"/>
                <a:gd name="connsiteY19" fmla="*/ 34756 h 66675"/>
                <a:gd name="connsiteX20" fmla="*/ 62609 w 66675"/>
                <a:gd name="connsiteY20" fmla="*/ 1288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6675" h="66675">
                  <a:moveTo>
                    <a:pt x="62609" y="12889"/>
                  </a:moveTo>
                  <a:lnTo>
                    <a:pt x="61396" y="11674"/>
                  </a:lnTo>
                  <a:cubicBezTo>
                    <a:pt x="55366" y="5634"/>
                    <a:pt x="45589" y="5634"/>
                    <a:pt x="39559" y="11674"/>
                  </a:cubicBezTo>
                  <a:lnTo>
                    <a:pt x="38616" y="12626"/>
                  </a:lnTo>
                  <a:cubicBezTo>
                    <a:pt x="36434" y="14811"/>
                    <a:pt x="34663" y="17372"/>
                    <a:pt x="33386" y="20186"/>
                  </a:cubicBezTo>
                  <a:lnTo>
                    <a:pt x="32179" y="22843"/>
                  </a:lnTo>
                  <a:cubicBezTo>
                    <a:pt x="30292" y="27004"/>
                    <a:pt x="26963" y="30339"/>
                    <a:pt x="22808" y="32230"/>
                  </a:cubicBezTo>
                  <a:lnTo>
                    <a:pt x="20166" y="33432"/>
                  </a:lnTo>
                  <a:cubicBezTo>
                    <a:pt x="17350" y="34714"/>
                    <a:pt x="14787" y="36496"/>
                    <a:pt x="12600" y="38690"/>
                  </a:cubicBezTo>
                  <a:lnTo>
                    <a:pt x="11657" y="39642"/>
                  </a:lnTo>
                  <a:cubicBezTo>
                    <a:pt x="5637" y="45682"/>
                    <a:pt x="5642" y="55467"/>
                    <a:pt x="11657" y="61501"/>
                  </a:cubicBezTo>
                  <a:lnTo>
                    <a:pt x="12866" y="62713"/>
                  </a:lnTo>
                  <a:cubicBezTo>
                    <a:pt x="18897" y="68751"/>
                    <a:pt x="28673" y="68751"/>
                    <a:pt x="34704" y="62712"/>
                  </a:cubicBezTo>
                  <a:lnTo>
                    <a:pt x="35646" y="61759"/>
                  </a:lnTo>
                  <a:cubicBezTo>
                    <a:pt x="37829" y="59573"/>
                    <a:pt x="39600" y="57013"/>
                    <a:pt x="40878" y="54199"/>
                  </a:cubicBezTo>
                  <a:lnTo>
                    <a:pt x="42083" y="51541"/>
                  </a:lnTo>
                  <a:cubicBezTo>
                    <a:pt x="43972" y="47381"/>
                    <a:pt x="47301" y="44046"/>
                    <a:pt x="51455" y="42156"/>
                  </a:cubicBezTo>
                  <a:lnTo>
                    <a:pt x="54109" y="40948"/>
                  </a:lnTo>
                  <a:cubicBezTo>
                    <a:pt x="56918" y="39669"/>
                    <a:pt x="59475" y="37894"/>
                    <a:pt x="61657" y="35709"/>
                  </a:cubicBezTo>
                  <a:lnTo>
                    <a:pt x="62600" y="34756"/>
                  </a:lnTo>
                  <a:cubicBezTo>
                    <a:pt x="68858" y="27825"/>
                    <a:pt x="68369" y="19253"/>
                    <a:pt x="62609" y="128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894B2D7-FD76-4DDC-A73B-2578BD2C4D14}"/>
                </a:ext>
              </a:extLst>
            </p:cNvPr>
            <p:cNvSpPr/>
            <p:nvPr/>
          </p:nvSpPr>
          <p:spPr>
            <a:xfrm>
              <a:off x="6005513" y="3319481"/>
              <a:ext cx="180975" cy="209550"/>
            </a:xfrm>
            <a:custGeom>
              <a:avLst/>
              <a:gdLst>
                <a:gd name="connsiteX0" fmla="*/ 19050 w 180975"/>
                <a:gd name="connsiteY0" fmla="*/ 7144 h 209550"/>
                <a:gd name="connsiteX1" fmla="*/ 10177 w 180975"/>
                <a:gd name="connsiteY1" fmla="*/ 9209 h 209550"/>
                <a:gd name="connsiteX2" fmla="*/ 7144 w 180975"/>
                <a:gd name="connsiteY2" fmla="*/ 10123 h 209550"/>
                <a:gd name="connsiteX3" fmla="*/ 7144 w 180975"/>
                <a:gd name="connsiteY3" fmla="*/ 176587 h 209550"/>
                <a:gd name="connsiteX4" fmla="*/ 34138 w 180975"/>
                <a:gd name="connsiteY4" fmla="*/ 203581 h 209550"/>
                <a:gd name="connsiteX5" fmla="*/ 146837 w 180975"/>
                <a:gd name="connsiteY5" fmla="*/ 203581 h 209550"/>
                <a:gd name="connsiteX6" fmla="*/ 173831 w 180975"/>
                <a:gd name="connsiteY6" fmla="*/ 176587 h 209550"/>
                <a:gd name="connsiteX7" fmla="*/ 173831 w 180975"/>
                <a:gd name="connsiteY7" fmla="*/ 10123 h 209550"/>
                <a:gd name="connsiteX8" fmla="*/ 170799 w 180975"/>
                <a:gd name="connsiteY8" fmla="*/ 9209 h 209550"/>
                <a:gd name="connsiteX9" fmla="*/ 161925 w 180975"/>
                <a:gd name="connsiteY9" fmla="*/ 7144 h 209550"/>
                <a:gd name="connsiteX10" fmla="*/ 154428 w 180975"/>
                <a:gd name="connsiteY10" fmla="*/ 10640 h 209550"/>
                <a:gd name="connsiteX11" fmla="*/ 138113 w 180975"/>
                <a:gd name="connsiteY11" fmla="*/ 16649 h 209550"/>
                <a:gd name="connsiteX12" fmla="*/ 121797 w 180975"/>
                <a:gd name="connsiteY12" fmla="*/ 10640 h 209550"/>
                <a:gd name="connsiteX13" fmla="*/ 114300 w 180975"/>
                <a:gd name="connsiteY13" fmla="*/ 7144 h 209550"/>
                <a:gd name="connsiteX14" fmla="*/ 106803 w 180975"/>
                <a:gd name="connsiteY14" fmla="*/ 10640 h 209550"/>
                <a:gd name="connsiteX15" fmla="*/ 90488 w 180975"/>
                <a:gd name="connsiteY15" fmla="*/ 16649 h 209550"/>
                <a:gd name="connsiteX16" fmla="*/ 74172 w 180975"/>
                <a:gd name="connsiteY16" fmla="*/ 10640 h 209550"/>
                <a:gd name="connsiteX17" fmla="*/ 66675 w 180975"/>
                <a:gd name="connsiteY17" fmla="*/ 7144 h 209550"/>
                <a:gd name="connsiteX18" fmla="*/ 59178 w 180975"/>
                <a:gd name="connsiteY18" fmla="*/ 10640 h 209550"/>
                <a:gd name="connsiteX19" fmla="*/ 42863 w 180975"/>
                <a:gd name="connsiteY19" fmla="*/ 16649 h 209550"/>
                <a:gd name="connsiteX20" fmla="*/ 26547 w 180975"/>
                <a:gd name="connsiteY20" fmla="*/ 10640 h 209550"/>
                <a:gd name="connsiteX21" fmla="*/ 19050 w 180975"/>
                <a:gd name="connsiteY21" fmla="*/ 7144 h 209550"/>
                <a:gd name="connsiteX22" fmla="*/ 42863 w 180975"/>
                <a:gd name="connsiteY22" fmla="*/ 57745 h 209550"/>
                <a:gd name="connsiteX23" fmla="*/ 138113 w 180975"/>
                <a:gd name="connsiteY23" fmla="*/ 57745 h 209550"/>
                <a:gd name="connsiteX24" fmla="*/ 147638 w 180975"/>
                <a:gd name="connsiteY24" fmla="*/ 67270 h 209550"/>
                <a:gd name="connsiteX25" fmla="*/ 147638 w 180975"/>
                <a:gd name="connsiteY25" fmla="*/ 143470 h 209550"/>
                <a:gd name="connsiteX26" fmla="*/ 138113 w 180975"/>
                <a:gd name="connsiteY26" fmla="*/ 152995 h 209550"/>
                <a:gd name="connsiteX27" fmla="*/ 42863 w 180975"/>
                <a:gd name="connsiteY27" fmla="*/ 152995 h 209550"/>
                <a:gd name="connsiteX28" fmla="*/ 33338 w 180975"/>
                <a:gd name="connsiteY28" fmla="*/ 143470 h 209550"/>
                <a:gd name="connsiteX29" fmla="*/ 33338 w 180975"/>
                <a:gd name="connsiteY29" fmla="*/ 67270 h 209550"/>
                <a:gd name="connsiteX30" fmla="*/ 42863 w 180975"/>
                <a:gd name="connsiteY30" fmla="*/ 5774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0975" h="209550">
                  <a:moveTo>
                    <a:pt x="19050" y="7144"/>
                  </a:moveTo>
                  <a:cubicBezTo>
                    <a:pt x="20003" y="7144"/>
                    <a:pt x="14228" y="8067"/>
                    <a:pt x="10177" y="9209"/>
                  </a:cubicBezTo>
                  <a:cubicBezTo>
                    <a:pt x="8565" y="9656"/>
                    <a:pt x="8410" y="9732"/>
                    <a:pt x="7144" y="10123"/>
                  </a:cubicBezTo>
                  <a:lnTo>
                    <a:pt x="7144" y="176587"/>
                  </a:lnTo>
                  <a:cubicBezTo>
                    <a:pt x="7147" y="191494"/>
                    <a:pt x="19231" y="203577"/>
                    <a:pt x="34138" y="203581"/>
                  </a:cubicBezTo>
                  <a:lnTo>
                    <a:pt x="146837" y="203581"/>
                  </a:lnTo>
                  <a:cubicBezTo>
                    <a:pt x="161744" y="203577"/>
                    <a:pt x="173828" y="191494"/>
                    <a:pt x="173831" y="176587"/>
                  </a:cubicBezTo>
                  <a:lnTo>
                    <a:pt x="173831" y="10123"/>
                  </a:lnTo>
                  <a:cubicBezTo>
                    <a:pt x="172565" y="9741"/>
                    <a:pt x="172410" y="9666"/>
                    <a:pt x="170799" y="9209"/>
                  </a:cubicBezTo>
                  <a:cubicBezTo>
                    <a:pt x="166747" y="8069"/>
                    <a:pt x="160973" y="7144"/>
                    <a:pt x="161925" y="7144"/>
                  </a:cubicBezTo>
                  <a:cubicBezTo>
                    <a:pt x="160741" y="7144"/>
                    <a:pt x="158244" y="8262"/>
                    <a:pt x="154428" y="10640"/>
                  </a:cubicBezTo>
                  <a:cubicBezTo>
                    <a:pt x="150612" y="13019"/>
                    <a:pt x="145477" y="16649"/>
                    <a:pt x="138113" y="16649"/>
                  </a:cubicBezTo>
                  <a:cubicBezTo>
                    <a:pt x="130748" y="16649"/>
                    <a:pt x="125613" y="13019"/>
                    <a:pt x="121797" y="10640"/>
                  </a:cubicBezTo>
                  <a:cubicBezTo>
                    <a:pt x="117981" y="8262"/>
                    <a:pt x="115484" y="7144"/>
                    <a:pt x="114300" y="7144"/>
                  </a:cubicBezTo>
                  <a:cubicBezTo>
                    <a:pt x="113116" y="7144"/>
                    <a:pt x="110619" y="8262"/>
                    <a:pt x="106803" y="10640"/>
                  </a:cubicBezTo>
                  <a:cubicBezTo>
                    <a:pt x="102987" y="13019"/>
                    <a:pt x="97852" y="16649"/>
                    <a:pt x="90488" y="16649"/>
                  </a:cubicBezTo>
                  <a:cubicBezTo>
                    <a:pt x="83123" y="16649"/>
                    <a:pt x="77988" y="13019"/>
                    <a:pt x="74172" y="10640"/>
                  </a:cubicBezTo>
                  <a:cubicBezTo>
                    <a:pt x="70356" y="8262"/>
                    <a:pt x="67859" y="7144"/>
                    <a:pt x="66675" y="7144"/>
                  </a:cubicBezTo>
                  <a:cubicBezTo>
                    <a:pt x="65491" y="7144"/>
                    <a:pt x="62994" y="8262"/>
                    <a:pt x="59178" y="10640"/>
                  </a:cubicBezTo>
                  <a:cubicBezTo>
                    <a:pt x="55362" y="13019"/>
                    <a:pt x="50227" y="16649"/>
                    <a:pt x="42863" y="16649"/>
                  </a:cubicBezTo>
                  <a:cubicBezTo>
                    <a:pt x="35498" y="16649"/>
                    <a:pt x="30363" y="13019"/>
                    <a:pt x="26547" y="10640"/>
                  </a:cubicBezTo>
                  <a:cubicBezTo>
                    <a:pt x="22731" y="8262"/>
                    <a:pt x="20234" y="7144"/>
                    <a:pt x="19050" y="7144"/>
                  </a:cubicBezTo>
                  <a:close/>
                  <a:moveTo>
                    <a:pt x="42863" y="57745"/>
                  </a:moveTo>
                  <a:lnTo>
                    <a:pt x="138113" y="57745"/>
                  </a:lnTo>
                  <a:cubicBezTo>
                    <a:pt x="143389" y="57745"/>
                    <a:pt x="147638" y="61993"/>
                    <a:pt x="147638" y="67270"/>
                  </a:cubicBezTo>
                  <a:lnTo>
                    <a:pt x="147638" y="143470"/>
                  </a:lnTo>
                  <a:cubicBezTo>
                    <a:pt x="147638" y="148747"/>
                    <a:pt x="143389" y="152995"/>
                    <a:pt x="138113" y="152995"/>
                  </a:cubicBezTo>
                  <a:lnTo>
                    <a:pt x="42863" y="152995"/>
                  </a:lnTo>
                  <a:cubicBezTo>
                    <a:pt x="37586" y="152995"/>
                    <a:pt x="33338" y="148747"/>
                    <a:pt x="33338" y="143470"/>
                  </a:cubicBezTo>
                  <a:lnTo>
                    <a:pt x="33338" y="67270"/>
                  </a:lnTo>
                  <a:cubicBezTo>
                    <a:pt x="33338" y="61993"/>
                    <a:pt x="37586" y="57745"/>
                    <a:pt x="42863" y="5774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233D0B7-A46E-4E1E-8A42-A18C82F943B5}"/>
                </a:ext>
              </a:extLst>
            </p:cNvPr>
            <p:cNvSpPr/>
            <p:nvPr/>
          </p:nvSpPr>
          <p:spPr>
            <a:xfrm>
              <a:off x="5998369" y="3251596"/>
              <a:ext cx="190500" cy="38100"/>
            </a:xfrm>
            <a:custGeom>
              <a:avLst/>
              <a:gdLst>
                <a:gd name="connsiteX0" fmla="*/ 16669 w 190500"/>
                <a:gd name="connsiteY0" fmla="*/ 7144 h 38100"/>
                <a:gd name="connsiteX1" fmla="*/ 178594 w 190500"/>
                <a:gd name="connsiteY1" fmla="*/ 7144 h 38100"/>
                <a:gd name="connsiteX2" fmla="*/ 188119 w 190500"/>
                <a:gd name="connsiteY2" fmla="*/ 16669 h 38100"/>
                <a:gd name="connsiteX3" fmla="*/ 188119 w 190500"/>
                <a:gd name="connsiteY3" fmla="*/ 26193 h 38100"/>
                <a:gd name="connsiteX4" fmla="*/ 178594 w 190500"/>
                <a:gd name="connsiteY4" fmla="*/ 35718 h 38100"/>
                <a:gd name="connsiteX5" fmla="*/ 16669 w 190500"/>
                <a:gd name="connsiteY5" fmla="*/ 35718 h 38100"/>
                <a:gd name="connsiteX6" fmla="*/ 7144 w 190500"/>
                <a:gd name="connsiteY6" fmla="*/ 26193 h 38100"/>
                <a:gd name="connsiteX7" fmla="*/ 7144 w 190500"/>
                <a:gd name="connsiteY7" fmla="*/ 16669 h 38100"/>
                <a:gd name="connsiteX8" fmla="*/ 16669 w 190500"/>
                <a:gd name="connsiteY8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38100">
                  <a:moveTo>
                    <a:pt x="16669" y="7144"/>
                  </a:moveTo>
                  <a:lnTo>
                    <a:pt x="178594" y="7144"/>
                  </a:lnTo>
                  <a:cubicBezTo>
                    <a:pt x="183871" y="7144"/>
                    <a:pt x="188119" y="11392"/>
                    <a:pt x="188119" y="16669"/>
                  </a:cubicBezTo>
                  <a:lnTo>
                    <a:pt x="188119" y="26193"/>
                  </a:lnTo>
                  <a:cubicBezTo>
                    <a:pt x="188119" y="31471"/>
                    <a:pt x="183871" y="35718"/>
                    <a:pt x="178594" y="35718"/>
                  </a:cubicBezTo>
                  <a:lnTo>
                    <a:pt x="16669" y="35718"/>
                  </a:lnTo>
                  <a:cubicBezTo>
                    <a:pt x="11392" y="35718"/>
                    <a:pt x="7144" y="31471"/>
                    <a:pt x="7144" y="26193"/>
                  </a:cubicBezTo>
                  <a:lnTo>
                    <a:pt x="7144" y="16669"/>
                  </a:lnTo>
                  <a:cubicBezTo>
                    <a:pt x="7144" y="11392"/>
                    <a:pt x="11392" y="7144"/>
                    <a:pt x="16669" y="7144"/>
                  </a:cubicBezTo>
                  <a:close/>
                </a:path>
              </a:pathLst>
            </a:custGeom>
            <a:solidFill>
              <a:srgbClr val="000000"/>
            </a:solidFill>
            <a:ln w="9525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066C713-685B-4792-8109-712D42F05777}"/>
                </a:ext>
              </a:extLst>
            </p:cNvPr>
            <p:cNvSpPr/>
            <p:nvPr/>
          </p:nvSpPr>
          <p:spPr>
            <a:xfrm>
              <a:off x="5998369" y="3287314"/>
              <a:ext cx="190500" cy="47625"/>
            </a:xfrm>
            <a:custGeom>
              <a:avLst/>
              <a:gdLst>
                <a:gd name="connsiteX0" fmla="*/ 16669 w 190500"/>
                <a:gd name="connsiteY0" fmla="*/ 7144 h 47625"/>
                <a:gd name="connsiteX1" fmla="*/ 7144 w 190500"/>
                <a:gd name="connsiteY1" fmla="*/ 35719 h 47625"/>
                <a:gd name="connsiteX2" fmla="*/ 26194 w 190500"/>
                <a:gd name="connsiteY2" fmla="*/ 30971 h 47625"/>
                <a:gd name="connsiteX3" fmla="*/ 50006 w 190500"/>
                <a:gd name="connsiteY3" fmla="*/ 40481 h 47625"/>
                <a:gd name="connsiteX4" fmla="*/ 73819 w 190500"/>
                <a:gd name="connsiteY4" fmla="*/ 30971 h 47625"/>
                <a:gd name="connsiteX5" fmla="*/ 97631 w 190500"/>
                <a:gd name="connsiteY5" fmla="*/ 40481 h 47625"/>
                <a:gd name="connsiteX6" fmla="*/ 121444 w 190500"/>
                <a:gd name="connsiteY6" fmla="*/ 30971 h 47625"/>
                <a:gd name="connsiteX7" fmla="*/ 145256 w 190500"/>
                <a:gd name="connsiteY7" fmla="*/ 40481 h 47625"/>
                <a:gd name="connsiteX8" fmla="*/ 169069 w 190500"/>
                <a:gd name="connsiteY8" fmla="*/ 30971 h 47625"/>
                <a:gd name="connsiteX9" fmla="*/ 188119 w 190500"/>
                <a:gd name="connsiteY9" fmla="*/ 35719 h 47625"/>
                <a:gd name="connsiteX10" fmla="*/ 178594 w 190500"/>
                <a:gd name="connsiteY10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47625">
                  <a:moveTo>
                    <a:pt x="16669" y="7144"/>
                  </a:moveTo>
                  <a:lnTo>
                    <a:pt x="7144" y="35719"/>
                  </a:lnTo>
                  <a:cubicBezTo>
                    <a:pt x="7144" y="35719"/>
                    <a:pt x="21919" y="30971"/>
                    <a:pt x="26194" y="30971"/>
                  </a:cubicBezTo>
                  <a:cubicBezTo>
                    <a:pt x="34742" y="30971"/>
                    <a:pt x="41458" y="40481"/>
                    <a:pt x="50006" y="40481"/>
                  </a:cubicBezTo>
                  <a:cubicBezTo>
                    <a:pt x="58555" y="40481"/>
                    <a:pt x="65270" y="30971"/>
                    <a:pt x="73819" y="30971"/>
                  </a:cubicBezTo>
                  <a:cubicBezTo>
                    <a:pt x="82367" y="30971"/>
                    <a:pt x="89083" y="40481"/>
                    <a:pt x="97631" y="40481"/>
                  </a:cubicBezTo>
                  <a:cubicBezTo>
                    <a:pt x="106180" y="40481"/>
                    <a:pt x="112895" y="30971"/>
                    <a:pt x="121444" y="30971"/>
                  </a:cubicBezTo>
                  <a:cubicBezTo>
                    <a:pt x="129992" y="30971"/>
                    <a:pt x="136708" y="40481"/>
                    <a:pt x="145256" y="40481"/>
                  </a:cubicBezTo>
                  <a:cubicBezTo>
                    <a:pt x="153805" y="40481"/>
                    <a:pt x="160520" y="30971"/>
                    <a:pt x="169069" y="30971"/>
                  </a:cubicBezTo>
                  <a:cubicBezTo>
                    <a:pt x="173344" y="30971"/>
                    <a:pt x="188119" y="35719"/>
                    <a:pt x="188119" y="35719"/>
                  </a:cubicBezTo>
                  <a:lnTo>
                    <a:pt x="178594" y="7144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96B57C5-CBC9-4908-BFF6-45E0A430BC67}"/>
              </a:ext>
            </a:extLst>
          </p:cNvPr>
          <p:cNvSpPr txBox="1"/>
          <p:nvPr/>
        </p:nvSpPr>
        <p:spPr>
          <a:xfrm>
            <a:off x="2245046" y="6333192"/>
            <a:ext cx="8600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Peanut Butter modified from image by P </a:t>
            </a:r>
            <a:r>
              <a:rPr lang="en-US" sz="1000" dirty="0" err="1"/>
              <a:t>Thanga</a:t>
            </a:r>
            <a:r>
              <a:rPr lang="en-US" sz="1000" dirty="0"/>
              <a:t> Vignesh from the Noun Project CC BY 3.0; Jam modified from image by Nikita </a:t>
            </a:r>
            <a:r>
              <a:rPr lang="en-US" sz="1000" dirty="0" err="1"/>
              <a:t>Kozin</a:t>
            </a:r>
            <a:r>
              <a:rPr lang="en-US" sz="1000" dirty="0"/>
              <a:t> from the Noun Project CC BY 3.0; Bread modified from image by Joanna </a:t>
            </a:r>
            <a:r>
              <a:rPr lang="en-US" sz="1000" dirty="0" err="1"/>
              <a:t>Giansanti</a:t>
            </a:r>
            <a:r>
              <a:rPr lang="en-US" sz="1000" dirty="0"/>
              <a:t> from the Noun Project CC BY 3.0; Sandwich bag by Kate </a:t>
            </a:r>
            <a:r>
              <a:rPr lang="en-US" sz="1000" dirty="0" err="1"/>
              <a:t>Maldjian</a:t>
            </a:r>
            <a:r>
              <a:rPr lang="en-US" sz="1000" dirty="0"/>
              <a:t> from the Noun Project; Shelves by </a:t>
            </a:r>
            <a:r>
              <a:rPr lang="en-US" sz="1000" dirty="0" err="1"/>
              <a:t>Lluisa</a:t>
            </a:r>
            <a:r>
              <a:rPr lang="en-US" sz="1000" dirty="0"/>
              <a:t> </a:t>
            </a:r>
            <a:r>
              <a:rPr lang="en-US" sz="1000" dirty="0" err="1"/>
              <a:t>Iborra</a:t>
            </a:r>
            <a:r>
              <a:rPr lang="en-US" sz="1000" dirty="0"/>
              <a:t> from the Noun Project; Refrigerator by </a:t>
            </a:r>
            <a:r>
              <a:rPr lang="en-US" sz="1000" dirty="0" err="1"/>
              <a:t>shashank</a:t>
            </a:r>
            <a:r>
              <a:rPr lang="en-US" sz="1000" dirty="0"/>
              <a:t> </a:t>
            </a:r>
            <a:r>
              <a:rPr lang="en-US" sz="1000" dirty="0" err="1"/>
              <a:t>singh</a:t>
            </a:r>
            <a:r>
              <a:rPr lang="en-US" sz="1000" dirty="0"/>
              <a:t> from the Noun Project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FA5A22-BB30-442A-AB09-9DF50C29BE20}"/>
              </a:ext>
            </a:extLst>
          </p:cNvPr>
          <p:cNvSpPr txBox="1"/>
          <p:nvPr/>
        </p:nvSpPr>
        <p:spPr>
          <a:xfrm>
            <a:off x="7394296" y="2711902"/>
            <a:ext cx="3932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Fetch       from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7F71F4-A7ED-49BF-B26B-8DFAEF4995CA}"/>
              </a:ext>
            </a:extLst>
          </p:cNvPr>
          <p:cNvSpPr txBox="1"/>
          <p:nvPr/>
        </p:nvSpPr>
        <p:spPr>
          <a:xfrm>
            <a:off x="7394295" y="3737620"/>
            <a:ext cx="3779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Fetch       from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35C26A-19B5-44BB-B715-DE757AE244BE}"/>
              </a:ext>
            </a:extLst>
          </p:cNvPr>
          <p:cNvSpPr txBox="1"/>
          <p:nvPr/>
        </p:nvSpPr>
        <p:spPr>
          <a:xfrm>
            <a:off x="7394294" y="4763338"/>
            <a:ext cx="3779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Fetch       from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D4D72D8-EB71-493E-B616-89C11B9CA3BD}"/>
              </a:ext>
            </a:extLst>
          </p:cNvPr>
          <p:cNvGrpSpPr/>
          <p:nvPr/>
        </p:nvGrpSpPr>
        <p:grpSpPr>
          <a:xfrm>
            <a:off x="10770644" y="4759043"/>
            <a:ext cx="424520" cy="829933"/>
            <a:chOff x="5880573" y="2896066"/>
            <a:chExt cx="424520" cy="829933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7FFAE97-7F41-4B71-9104-24FABBE967C7}"/>
                </a:ext>
              </a:extLst>
            </p:cNvPr>
            <p:cNvSpPr/>
            <p:nvPr/>
          </p:nvSpPr>
          <p:spPr>
            <a:xfrm>
              <a:off x="5883221" y="2896066"/>
              <a:ext cx="142875" cy="85725"/>
            </a:xfrm>
            <a:custGeom>
              <a:avLst/>
              <a:gdLst>
                <a:gd name="connsiteX0" fmla="*/ 135188 w 142875"/>
                <a:gd name="connsiteY0" fmla="*/ 7144 h 85725"/>
                <a:gd name="connsiteX1" fmla="*/ 7144 w 142875"/>
                <a:gd name="connsiteY1" fmla="*/ 80848 h 85725"/>
                <a:gd name="connsiteX2" fmla="*/ 9220 w 142875"/>
                <a:gd name="connsiteY2" fmla="*/ 82172 h 85725"/>
                <a:gd name="connsiteX3" fmla="*/ 137027 w 142875"/>
                <a:gd name="connsiteY3" fmla="*/ 819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85725">
                  <a:moveTo>
                    <a:pt x="135188" y="7144"/>
                  </a:moveTo>
                  <a:lnTo>
                    <a:pt x="7144" y="80848"/>
                  </a:lnTo>
                  <a:lnTo>
                    <a:pt x="9220" y="82172"/>
                  </a:lnTo>
                  <a:lnTo>
                    <a:pt x="137027" y="819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B9543F5-C258-4D9C-A9E9-3507963C33DB}"/>
                </a:ext>
              </a:extLst>
            </p:cNvPr>
            <p:cNvSpPr/>
            <p:nvPr/>
          </p:nvSpPr>
          <p:spPr>
            <a:xfrm>
              <a:off x="5888079" y="2984801"/>
              <a:ext cx="133350" cy="190500"/>
            </a:xfrm>
            <a:custGeom>
              <a:avLst/>
              <a:gdLst>
                <a:gd name="connsiteX0" fmla="*/ 131026 w 133350"/>
                <a:gd name="connsiteY0" fmla="*/ 78448 h 190500"/>
                <a:gd name="connsiteX1" fmla="*/ 7144 w 133350"/>
                <a:gd name="connsiteY1" fmla="*/ 7144 h 190500"/>
                <a:gd name="connsiteX2" fmla="*/ 7144 w 133350"/>
                <a:gd name="connsiteY2" fmla="*/ 190605 h 190500"/>
                <a:gd name="connsiteX3" fmla="*/ 131026 w 133350"/>
                <a:gd name="connsiteY3" fmla="*/ 11891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0">
                  <a:moveTo>
                    <a:pt x="131026" y="78448"/>
                  </a:moveTo>
                  <a:lnTo>
                    <a:pt x="7144" y="7144"/>
                  </a:lnTo>
                  <a:lnTo>
                    <a:pt x="7144" y="190605"/>
                  </a:lnTo>
                  <a:lnTo>
                    <a:pt x="131026" y="1189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24A56-1882-482D-9A8F-F7189D5AE644}"/>
                </a:ext>
              </a:extLst>
            </p:cNvPr>
            <p:cNvSpPr/>
            <p:nvPr/>
          </p:nvSpPr>
          <p:spPr>
            <a:xfrm>
              <a:off x="5888079" y="3538832"/>
              <a:ext cx="19050" cy="19050"/>
            </a:xfrm>
            <a:custGeom>
              <a:avLst/>
              <a:gdLst>
                <a:gd name="connsiteX0" fmla="*/ 7144 w 19050"/>
                <a:gd name="connsiteY0" fmla="*/ 21422 h 19050"/>
                <a:gd name="connsiteX1" fmla="*/ 12259 w 19050"/>
                <a:gd name="connsiteY1" fmla="*/ 18469 h 19050"/>
                <a:gd name="connsiteX2" fmla="*/ 12259 w 19050"/>
                <a:gd name="connsiteY2" fmla="*/ 10106 h 19050"/>
                <a:gd name="connsiteX3" fmla="*/ 7144 w 1905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7144" y="21422"/>
                  </a:moveTo>
                  <a:lnTo>
                    <a:pt x="12259" y="18469"/>
                  </a:lnTo>
                  <a:lnTo>
                    <a:pt x="12259" y="1010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076BDB-AE4E-46D5-AE8D-239638A3F670}"/>
                </a:ext>
              </a:extLst>
            </p:cNvPr>
            <p:cNvSpPr/>
            <p:nvPr/>
          </p:nvSpPr>
          <p:spPr>
            <a:xfrm>
              <a:off x="5888079" y="3365268"/>
              <a:ext cx="133350" cy="171450"/>
            </a:xfrm>
            <a:custGeom>
              <a:avLst/>
              <a:gdLst>
                <a:gd name="connsiteX0" fmla="*/ 131026 w 133350"/>
                <a:gd name="connsiteY0" fmla="*/ 93897 h 171450"/>
                <a:gd name="connsiteX1" fmla="*/ 131026 w 133350"/>
                <a:gd name="connsiteY1" fmla="*/ 78438 h 171450"/>
                <a:gd name="connsiteX2" fmla="*/ 7144 w 133350"/>
                <a:gd name="connsiteY2" fmla="*/ 7144 h 171450"/>
                <a:gd name="connsiteX3" fmla="*/ 7144 w 133350"/>
                <a:gd name="connsiteY3" fmla="*/ 1651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131026" y="93897"/>
                  </a:moveTo>
                  <a:lnTo>
                    <a:pt x="131026" y="78438"/>
                  </a:lnTo>
                  <a:lnTo>
                    <a:pt x="7144" y="7144"/>
                  </a:lnTo>
                  <a:lnTo>
                    <a:pt x="7144" y="16519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5B18EB8-1EAE-416A-B77E-CE80CBCD84FA}"/>
                </a:ext>
              </a:extLst>
            </p:cNvPr>
            <p:cNvSpPr/>
            <p:nvPr/>
          </p:nvSpPr>
          <p:spPr>
            <a:xfrm>
              <a:off x="5888079" y="3183569"/>
              <a:ext cx="133350" cy="171450"/>
            </a:xfrm>
            <a:custGeom>
              <a:avLst/>
              <a:gdLst>
                <a:gd name="connsiteX0" fmla="*/ 131026 w 133350"/>
                <a:gd name="connsiteY0" fmla="*/ 102241 h 171450"/>
                <a:gd name="connsiteX1" fmla="*/ 131026 w 133350"/>
                <a:gd name="connsiteY1" fmla="*/ 78448 h 171450"/>
                <a:gd name="connsiteX2" fmla="*/ 7144 w 133350"/>
                <a:gd name="connsiteY2" fmla="*/ 7144 h 171450"/>
                <a:gd name="connsiteX3" fmla="*/ 7144 w 133350"/>
                <a:gd name="connsiteY3" fmla="*/ 1735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131026" y="102241"/>
                  </a:moveTo>
                  <a:lnTo>
                    <a:pt x="131026" y="78448"/>
                  </a:lnTo>
                  <a:lnTo>
                    <a:pt x="7144" y="7144"/>
                  </a:lnTo>
                  <a:lnTo>
                    <a:pt x="7144" y="173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030D1C0-9D84-4A7A-BF5D-A2F1863C3635}"/>
                </a:ext>
              </a:extLst>
            </p:cNvPr>
            <p:cNvSpPr/>
            <p:nvPr/>
          </p:nvSpPr>
          <p:spPr>
            <a:xfrm>
              <a:off x="5880573" y="2974857"/>
              <a:ext cx="9525" cy="590550"/>
            </a:xfrm>
            <a:custGeom>
              <a:avLst/>
              <a:gdLst>
                <a:gd name="connsiteX0" fmla="*/ 7144 w 9525"/>
                <a:gd name="connsiteY0" fmla="*/ 584330 h 590550"/>
                <a:gd name="connsiteX1" fmla="*/ 8934 w 9525"/>
                <a:gd name="connsiteY1" fmla="*/ 585368 h 590550"/>
                <a:gd name="connsiteX2" fmla="*/ 8934 w 9525"/>
                <a:gd name="connsiteY2" fmla="*/ 566176 h 590550"/>
                <a:gd name="connsiteX3" fmla="*/ 8934 w 9525"/>
                <a:gd name="connsiteY3" fmla="*/ 560546 h 590550"/>
                <a:gd name="connsiteX4" fmla="*/ 8934 w 9525"/>
                <a:gd name="connsiteY4" fmla="*/ 392611 h 590550"/>
                <a:gd name="connsiteX5" fmla="*/ 8934 w 9525"/>
                <a:gd name="connsiteY5" fmla="*/ 387201 h 590550"/>
                <a:gd name="connsiteX6" fmla="*/ 8934 w 9525"/>
                <a:gd name="connsiteY6" fmla="*/ 210922 h 590550"/>
                <a:gd name="connsiteX7" fmla="*/ 8934 w 9525"/>
                <a:gd name="connsiteY7" fmla="*/ 205502 h 590550"/>
                <a:gd name="connsiteX8" fmla="*/ 8934 w 9525"/>
                <a:gd name="connsiteY8" fmla="*/ 12154 h 590550"/>
                <a:gd name="connsiteX9" fmla="*/ 8934 w 9525"/>
                <a:gd name="connsiteY9" fmla="*/ 8287 h 590550"/>
                <a:gd name="connsiteX10" fmla="*/ 7144 w 9525"/>
                <a:gd name="connsiteY10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" h="590550">
                  <a:moveTo>
                    <a:pt x="7144" y="584330"/>
                  </a:moveTo>
                  <a:lnTo>
                    <a:pt x="8934" y="585368"/>
                  </a:lnTo>
                  <a:lnTo>
                    <a:pt x="8934" y="566176"/>
                  </a:lnTo>
                  <a:lnTo>
                    <a:pt x="8934" y="560546"/>
                  </a:lnTo>
                  <a:lnTo>
                    <a:pt x="8934" y="392611"/>
                  </a:lnTo>
                  <a:lnTo>
                    <a:pt x="8934" y="387201"/>
                  </a:lnTo>
                  <a:lnTo>
                    <a:pt x="8934" y="210922"/>
                  </a:lnTo>
                  <a:lnTo>
                    <a:pt x="8934" y="205502"/>
                  </a:lnTo>
                  <a:lnTo>
                    <a:pt x="8934" y="12154"/>
                  </a:lnTo>
                  <a:lnTo>
                    <a:pt x="8934" y="8287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34D5DB-6C24-4943-9A8A-8CF64E31B238}"/>
                </a:ext>
              </a:extLst>
            </p:cNvPr>
            <p:cNvSpPr/>
            <p:nvPr/>
          </p:nvSpPr>
          <p:spPr>
            <a:xfrm>
              <a:off x="5898909" y="3545090"/>
              <a:ext cx="266700" cy="161925"/>
            </a:xfrm>
            <a:custGeom>
              <a:avLst/>
              <a:gdLst>
                <a:gd name="connsiteX0" fmla="*/ 7144 w 266700"/>
                <a:gd name="connsiteY0" fmla="*/ 12211 h 161925"/>
                <a:gd name="connsiteX1" fmla="*/ 261671 w 266700"/>
                <a:gd name="connsiteY1" fmla="*/ 159334 h 161925"/>
                <a:gd name="connsiteX2" fmla="*/ 261671 w 266700"/>
                <a:gd name="connsiteY2" fmla="*/ 154076 h 161925"/>
                <a:gd name="connsiteX3" fmla="*/ 7144 w 266700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61925">
                  <a:moveTo>
                    <a:pt x="7144" y="12211"/>
                  </a:moveTo>
                  <a:lnTo>
                    <a:pt x="261671" y="159334"/>
                  </a:lnTo>
                  <a:lnTo>
                    <a:pt x="261671" y="15407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0A2B0CB-C9DD-4C27-9F78-8F04BB3F63D9}"/>
                </a:ext>
              </a:extLst>
            </p:cNvPr>
            <p:cNvSpPr/>
            <p:nvPr/>
          </p:nvSpPr>
          <p:spPr>
            <a:xfrm>
              <a:off x="6017666" y="3059401"/>
              <a:ext cx="142875" cy="123825"/>
            </a:xfrm>
            <a:custGeom>
              <a:avLst/>
              <a:gdLst>
                <a:gd name="connsiteX0" fmla="*/ 7144 w 142875"/>
                <a:gd name="connsiteY0" fmla="*/ 44301 h 123825"/>
                <a:gd name="connsiteX1" fmla="*/ 142913 w 142875"/>
                <a:gd name="connsiteY1" fmla="*/ 122682 h 123825"/>
                <a:gd name="connsiteX2" fmla="*/ 142913 w 142875"/>
                <a:gd name="connsiteY2" fmla="*/ 85534 h 123825"/>
                <a:gd name="connsiteX3" fmla="*/ 7144 w 142875"/>
                <a:gd name="connsiteY3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23825">
                  <a:moveTo>
                    <a:pt x="7144" y="44301"/>
                  </a:moveTo>
                  <a:lnTo>
                    <a:pt x="142913" y="122682"/>
                  </a:lnTo>
                  <a:lnTo>
                    <a:pt x="142913" y="8553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AC09C4-294E-4EB9-8424-D3953BCDED99}"/>
                </a:ext>
              </a:extLst>
            </p:cNvPr>
            <p:cNvSpPr/>
            <p:nvPr/>
          </p:nvSpPr>
          <p:spPr>
            <a:xfrm>
              <a:off x="6159151" y="3135449"/>
              <a:ext cx="9525" cy="590550"/>
            </a:xfrm>
            <a:custGeom>
              <a:avLst/>
              <a:gdLst>
                <a:gd name="connsiteX0" fmla="*/ 7144 w 9525"/>
                <a:gd name="connsiteY0" fmla="*/ 7830 h 590550"/>
                <a:gd name="connsiteX1" fmla="*/ 7144 w 9525"/>
                <a:gd name="connsiteY1" fmla="*/ 51587 h 590550"/>
                <a:gd name="connsiteX2" fmla="*/ 7144 w 9525"/>
                <a:gd name="connsiteY2" fmla="*/ 201187 h 590550"/>
                <a:gd name="connsiteX3" fmla="*/ 7144 w 9525"/>
                <a:gd name="connsiteY3" fmla="*/ 206597 h 590550"/>
                <a:gd name="connsiteX4" fmla="*/ 7144 w 9525"/>
                <a:gd name="connsiteY4" fmla="*/ 233686 h 590550"/>
                <a:gd name="connsiteX5" fmla="*/ 7144 w 9525"/>
                <a:gd name="connsiteY5" fmla="*/ 382876 h 590550"/>
                <a:gd name="connsiteX6" fmla="*/ 7144 w 9525"/>
                <a:gd name="connsiteY6" fmla="*/ 388706 h 590550"/>
                <a:gd name="connsiteX7" fmla="*/ 7144 w 9525"/>
                <a:gd name="connsiteY7" fmla="*/ 407041 h 590550"/>
                <a:gd name="connsiteX8" fmla="*/ 7144 w 9525"/>
                <a:gd name="connsiteY8" fmla="*/ 556641 h 590550"/>
                <a:gd name="connsiteX9" fmla="*/ 7144 w 9525"/>
                <a:gd name="connsiteY9" fmla="*/ 562061 h 590550"/>
                <a:gd name="connsiteX10" fmla="*/ 7144 w 9525"/>
                <a:gd name="connsiteY10" fmla="*/ 573938 h 590550"/>
                <a:gd name="connsiteX11" fmla="*/ 7144 w 9525"/>
                <a:gd name="connsiteY11" fmla="*/ 584702 h 590550"/>
                <a:gd name="connsiteX12" fmla="*/ 9344 w 9525"/>
                <a:gd name="connsiteY12" fmla="*/ 585864 h 590550"/>
                <a:gd name="connsiteX13" fmla="*/ 9344 w 9525"/>
                <a:gd name="connsiteY13" fmla="*/ 8306 h 590550"/>
                <a:gd name="connsiteX14" fmla="*/ 7144 w 9525"/>
                <a:gd name="connsiteY14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" h="590550">
                  <a:moveTo>
                    <a:pt x="7144" y="7830"/>
                  </a:moveTo>
                  <a:lnTo>
                    <a:pt x="7144" y="51587"/>
                  </a:lnTo>
                  <a:lnTo>
                    <a:pt x="7144" y="201187"/>
                  </a:lnTo>
                  <a:lnTo>
                    <a:pt x="7144" y="206597"/>
                  </a:lnTo>
                  <a:lnTo>
                    <a:pt x="7144" y="233686"/>
                  </a:lnTo>
                  <a:lnTo>
                    <a:pt x="7144" y="382876"/>
                  </a:lnTo>
                  <a:lnTo>
                    <a:pt x="7144" y="388706"/>
                  </a:lnTo>
                  <a:lnTo>
                    <a:pt x="7144" y="407041"/>
                  </a:lnTo>
                  <a:lnTo>
                    <a:pt x="7144" y="556641"/>
                  </a:lnTo>
                  <a:lnTo>
                    <a:pt x="7144" y="562061"/>
                  </a:lnTo>
                  <a:lnTo>
                    <a:pt x="7144" y="573938"/>
                  </a:lnTo>
                  <a:lnTo>
                    <a:pt x="7144" y="584702"/>
                  </a:lnTo>
                  <a:lnTo>
                    <a:pt x="9344" y="585864"/>
                  </a:lnTo>
                  <a:lnTo>
                    <a:pt x="9344" y="830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3815EFA-0397-46AF-8C42-49A97CBCDFAE}"/>
                </a:ext>
              </a:extLst>
            </p:cNvPr>
            <p:cNvSpPr/>
            <p:nvPr/>
          </p:nvSpPr>
          <p:spPr>
            <a:xfrm>
              <a:off x="6162218" y="3056353"/>
              <a:ext cx="142875" cy="85725"/>
            </a:xfrm>
            <a:custGeom>
              <a:avLst/>
              <a:gdLst>
                <a:gd name="connsiteX0" fmla="*/ 133712 w 142875"/>
                <a:gd name="connsiteY0" fmla="*/ 7144 h 85725"/>
                <a:gd name="connsiteX1" fmla="*/ 133541 w 142875"/>
                <a:gd name="connsiteY1" fmla="*/ 7963 h 85725"/>
                <a:gd name="connsiteX2" fmla="*/ 133493 w 142875"/>
                <a:gd name="connsiteY2" fmla="*/ 8344 h 85725"/>
                <a:gd name="connsiteX3" fmla="*/ 132455 w 142875"/>
                <a:gd name="connsiteY3" fmla="*/ 9373 h 85725"/>
                <a:gd name="connsiteX4" fmla="*/ 132445 w 142875"/>
                <a:gd name="connsiteY4" fmla="*/ 9382 h 85725"/>
                <a:gd name="connsiteX5" fmla="*/ 132436 w 142875"/>
                <a:gd name="connsiteY5" fmla="*/ 9392 h 85725"/>
                <a:gd name="connsiteX6" fmla="*/ 132417 w 142875"/>
                <a:gd name="connsiteY6" fmla="*/ 9392 h 85725"/>
                <a:gd name="connsiteX7" fmla="*/ 7144 w 142875"/>
                <a:gd name="connsiteY7" fmla="*/ 81391 h 85725"/>
                <a:gd name="connsiteX8" fmla="*/ 9068 w 142875"/>
                <a:gd name="connsiteY8" fmla="*/ 82401 h 85725"/>
                <a:gd name="connsiteX9" fmla="*/ 136560 w 142875"/>
                <a:gd name="connsiteY9" fmla="*/ 8792 h 85725"/>
                <a:gd name="connsiteX10" fmla="*/ 133712 w 142875"/>
                <a:gd name="connsiteY1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85725">
                  <a:moveTo>
                    <a:pt x="133712" y="7144"/>
                  </a:moveTo>
                  <a:cubicBezTo>
                    <a:pt x="133693" y="7439"/>
                    <a:pt x="133664" y="7687"/>
                    <a:pt x="133541" y="7963"/>
                  </a:cubicBezTo>
                  <a:cubicBezTo>
                    <a:pt x="133493" y="8087"/>
                    <a:pt x="133560" y="8220"/>
                    <a:pt x="133493" y="8344"/>
                  </a:cubicBezTo>
                  <a:cubicBezTo>
                    <a:pt x="133236" y="8792"/>
                    <a:pt x="132874" y="9134"/>
                    <a:pt x="132455" y="9373"/>
                  </a:cubicBezTo>
                  <a:lnTo>
                    <a:pt x="132445" y="9382"/>
                  </a:lnTo>
                  <a:lnTo>
                    <a:pt x="132436" y="9392"/>
                  </a:lnTo>
                  <a:cubicBezTo>
                    <a:pt x="132426" y="9392"/>
                    <a:pt x="132426" y="9392"/>
                    <a:pt x="132417" y="9392"/>
                  </a:cubicBezTo>
                  <a:lnTo>
                    <a:pt x="7144" y="81391"/>
                  </a:lnTo>
                  <a:lnTo>
                    <a:pt x="9068" y="82401"/>
                  </a:lnTo>
                  <a:lnTo>
                    <a:pt x="136560" y="8792"/>
                  </a:lnTo>
                  <a:lnTo>
                    <a:pt x="133712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53EC9C3-3FE4-40FC-BB58-957B6EF41A41}"/>
                </a:ext>
              </a:extLst>
            </p:cNvPr>
            <p:cNvSpPr/>
            <p:nvPr/>
          </p:nvSpPr>
          <p:spPr>
            <a:xfrm>
              <a:off x="6167066" y="3062944"/>
              <a:ext cx="133350" cy="657225"/>
            </a:xfrm>
            <a:custGeom>
              <a:avLst/>
              <a:gdLst>
                <a:gd name="connsiteX0" fmla="*/ 7144 w 133350"/>
                <a:gd name="connsiteY0" fmla="*/ 658158 h 657225"/>
                <a:gd name="connsiteX1" fmla="*/ 134579 w 133350"/>
                <a:gd name="connsiteY1" fmla="*/ 584568 h 657225"/>
                <a:gd name="connsiteX2" fmla="*/ 134579 w 133350"/>
                <a:gd name="connsiteY2" fmla="*/ 7144 h 657225"/>
                <a:gd name="connsiteX3" fmla="*/ 7144 w 133350"/>
                <a:gd name="connsiteY3" fmla="*/ 8073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657225">
                  <a:moveTo>
                    <a:pt x="7144" y="658158"/>
                  </a:moveTo>
                  <a:lnTo>
                    <a:pt x="134579" y="584568"/>
                  </a:lnTo>
                  <a:lnTo>
                    <a:pt x="134579" y="7144"/>
                  </a:lnTo>
                  <a:lnTo>
                    <a:pt x="7144" y="80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8467196-01A8-4DD4-A79D-080D144C78BF}"/>
                </a:ext>
              </a:extLst>
            </p:cNvPr>
            <p:cNvSpPr/>
            <p:nvPr/>
          </p:nvSpPr>
          <p:spPr>
            <a:xfrm>
              <a:off x="5890936" y="2902734"/>
              <a:ext cx="400050" cy="238125"/>
            </a:xfrm>
            <a:custGeom>
              <a:avLst/>
              <a:gdLst>
                <a:gd name="connsiteX0" fmla="*/ 131026 w 400050"/>
                <a:gd name="connsiteY0" fmla="*/ 7144 h 238125"/>
                <a:gd name="connsiteX1" fmla="*/ 7144 w 400050"/>
                <a:gd name="connsiteY1" fmla="*/ 78848 h 238125"/>
                <a:gd name="connsiteX2" fmla="*/ 272501 w 400050"/>
                <a:gd name="connsiteY2" fmla="*/ 231829 h 238125"/>
                <a:gd name="connsiteX3" fmla="*/ 396583 w 400050"/>
                <a:gd name="connsiteY3" fmla="*/ 16053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238125">
                  <a:moveTo>
                    <a:pt x="131026" y="7144"/>
                  </a:moveTo>
                  <a:lnTo>
                    <a:pt x="7144" y="78848"/>
                  </a:lnTo>
                  <a:lnTo>
                    <a:pt x="272501" y="231829"/>
                  </a:lnTo>
                  <a:lnTo>
                    <a:pt x="396583" y="1605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1FD53D7-B79A-46B7-B6A1-AC181CC33EF2}"/>
                </a:ext>
              </a:extLst>
            </p:cNvPr>
            <p:cNvSpPr/>
            <p:nvPr/>
          </p:nvSpPr>
          <p:spPr>
            <a:xfrm>
              <a:off x="5890946" y="3283610"/>
              <a:ext cx="276225" cy="228600"/>
            </a:xfrm>
            <a:custGeom>
              <a:avLst/>
              <a:gdLst>
                <a:gd name="connsiteX0" fmla="*/ 7144 w 276225"/>
                <a:gd name="connsiteY0" fmla="*/ 78448 h 228600"/>
                <a:gd name="connsiteX1" fmla="*/ 269634 w 276225"/>
                <a:gd name="connsiteY1" fmla="*/ 229772 h 228600"/>
                <a:gd name="connsiteX2" fmla="*/ 269634 w 276225"/>
                <a:gd name="connsiteY2" fmla="*/ 87182 h 228600"/>
                <a:gd name="connsiteX3" fmla="*/ 131007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448"/>
                  </a:moveTo>
                  <a:lnTo>
                    <a:pt x="269634" y="229772"/>
                  </a:lnTo>
                  <a:lnTo>
                    <a:pt x="269634" y="87182"/>
                  </a:lnTo>
                  <a:lnTo>
                    <a:pt x="131007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70E2E1F-D118-4D30-9789-5F302D05118C}"/>
                </a:ext>
              </a:extLst>
            </p:cNvPr>
            <p:cNvSpPr/>
            <p:nvPr/>
          </p:nvSpPr>
          <p:spPr>
            <a:xfrm>
              <a:off x="6017666" y="3439887"/>
              <a:ext cx="142875" cy="104775"/>
            </a:xfrm>
            <a:custGeom>
              <a:avLst/>
              <a:gdLst>
                <a:gd name="connsiteX0" fmla="*/ 7144 w 142875"/>
                <a:gd name="connsiteY0" fmla="*/ 19269 h 104775"/>
                <a:gd name="connsiteX1" fmla="*/ 142913 w 142875"/>
                <a:gd name="connsiteY1" fmla="*/ 97660 h 104775"/>
                <a:gd name="connsiteX2" fmla="*/ 142913 w 142875"/>
                <a:gd name="connsiteY2" fmla="*/ 85916 h 104775"/>
                <a:gd name="connsiteX3" fmla="*/ 7144 w 1428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04775">
                  <a:moveTo>
                    <a:pt x="7144" y="19269"/>
                  </a:moveTo>
                  <a:lnTo>
                    <a:pt x="142913" y="97660"/>
                  </a:lnTo>
                  <a:lnTo>
                    <a:pt x="142913" y="8591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938E97B-81DB-401A-8CB4-9F1E253F76B8}"/>
                </a:ext>
              </a:extLst>
            </p:cNvPr>
            <p:cNvSpPr/>
            <p:nvPr/>
          </p:nvSpPr>
          <p:spPr>
            <a:xfrm>
              <a:off x="6017666" y="3258169"/>
              <a:ext cx="142875" cy="104775"/>
            </a:xfrm>
            <a:custGeom>
              <a:avLst/>
              <a:gdLst>
                <a:gd name="connsiteX0" fmla="*/ 7144 w 142875"/>
                <a:gd name="connsiteY0" fmla="*/ 27632 h 104775"/>
                <a:gd name="connsiteX1" fmla="*/ 142913 w 142875"/>
                <a:gd name="connsiteY1" fmla="*/ 106013 h 104775"/>
                <a:gd name="connsiteX2" fmla="*/ 142913 w 142875"/>
                <a:gd name="connsiteY2" fmla="*/ 85534 h 104775"/>
                <a:gd name="connsiteX3" fmla="*/ 7144 w 1428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04775">
                  <a:moveTo>
                    <a:pt x="7144" y="27632"/>
                  </a:moveTo>
                  <a:lnTo>
                    <a:pt x="142913" y="106013"/>
                  </a:lnTo>
                  <a:lnTo>
                    <a:pt x="142913" y="8553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05B4341-6AB7-4377-8DA4-34774846D4EE}"/>
                </a:ext>
              </a:extLst>
            </p:cNvPr>
            <p:cNvSpPr/>
            <p:nvPr/>
          </p:nvSpPr>
          <p:spPr>
            <a:xfrm>
              <a:off x="5890936" y="3101511"/>
              <a:ext cx="276225" cy="228600"/>
            </a:xfrm>
            <a:custGeom>
              <a:avLst/>
              <a:gdLst>
                <a:gd name="connsiteX0" fmla="*/ 7144 w 276225"/>
                <a:gd name="connsiteY0" fmla="*/ 78848 h 228600"/>
                <a:gd name="connsiteX1" fmla="*/ 269643 w 276225"/>
                <a:gd name="connsiteY1" fmla="*/ 230181 h 228600"/>
                <a:gd name="connsiteX2" fmla="*/ 269643 w 276225"/>
                <a:gd name="connsiteY2" fmla="*/ 87182 h 228600"/>
                <a:gd name="connsiteX3" fmla="*/ 131026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848"/>
                  </a:moveTo>
                  <a:lnTo>
                    <a:pt x="269643" y="230181"/>
                  </a:lnTo>
                  <a:lnTo>
                    <a:pt x="269643" y="87182"/>
                  </a:lnTo>
                  <a:lnTo>
                    <a:pt x="131026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6A07DE2-B51D-482E-A1DB-A680F9045892}"/>
                </a:ext>
              </a:extLst>
            </p:cNvPr>
            <p:cNvSpPr/>
            <p:nvPr/>
          </p:nvSpPr>
          <p:spPr>
            <a:xfrm>
              <a:off x="5890946" y="3456965"/>
              <a:ext cx="276225" cy="228600"/>
            </a:xfrm>
            <a:custGeom>
              <a:avLst/>
              <a:gdLst>
                <a:gd name="connsiteX0" fmla="*/ 7144 w 276225"/>
                <a:gd name="connsiteY0" fmla="*/ 78438 h 228600"/>
                <a:gd name="connsiteX1" fmla="*/ 269634 w 276225"/>
                <a:gd name="connsiteY1" fmla="*/ 230181 h 228600"/>
                <a:gd name="connsiteX2" fmla="*/ 269634 w 276225"/>
                <a:gd name="connsiteY2" fmla="*/ 87182 h 228600"/>
                <a:gd name="connsiteX3" fmla="*/ 131007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438"/>
                  </a:moveTo>
                  <a:lnTo>
                    <a:pt x="269634" y="230181"/>
                  </a:lnTo>
                  <a:lnTo>
                    <a:pt x="269634" y="87182"/>
                  </a:lnTo>
                  <a:lnTo>
                    <a:pt x="131007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C3D922-08AE-4001-9E0D-DD7BD6EAB4ED}"/>
              </a:ext>
            </a:extLst>
          </p:cNvPr>
          <p:cNvGrpSpPr/>
          <p:nvPr/>
        </p:nvGrpSpPr>
        <p:grpSpPr>
          <a:xfrm>
            <a:off x="10784751" y="2723358"/>
            <a:ext cx="424520" cy="829933"/>
            <a:chOff x="5880573" y="2896066"/>
            <a:chExt cx="424520" cy="829933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189318-1428-414E-838A-41B9B53E4510}"/>
                </a:ext>
              </a:extLst>
            </p:cNvPr>
            <p:cNvSpPr/>
            <p:nvPr/>
          </p:nvSpPr>
          <p:spPr>
            <a:xfrm>
              <a:off x="5883221" y="2896066"/>
              <a:ext cx="142875" cy="85725"/>
            </a:xfrm>
            <a:custGeom>
              <a:avLst/>
              <a:gdLst>
                <a:gd name="connsiteX0" fmla="*/ 135188 w 142875"/>
                <a:gd name="connsiteY0" fmla="*/ 7144 h 85725"/>
                <a:gd name="connsiteX1" fmla="*/ 7144 w 142875"/>
                <a:gd name="connsiteY1" fmla="*/ 80848 h 85725"/>
                <a:gd name="connsiteX2" fmla="*/ 9220 w 142875"/>
                <a:gd name="connsiteY2" fmla="*/ 82172 h 85725"/>
                <a:gd name="connsiteX3" fmla="*/ 137027 w 142875"/>
                <a:gd name="connsiteY3" fmla="*/ 819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85725">
                  <a:moveTo>
                    <a:pt x="135188" y="7144"/>
                  </a:moveTo>
                  <a:lnTo>
                    <a:pt x="7144" y="80848"/>
                  </a:lnTo>
                  <a:lnTo>
                    <a:pt x="9220" y="82172"/>
                  </a:lnTo>
                  <a:lnTo>
                    <a:pt x="137027" y="819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5632E6-47C8-4675-AC5D-19ECD4A5AD76}"/>
                </a:ext>
              </a:extLst>
            </p:cNvPr>
            <p:cNvSpPr/>
            <p:nvPr/>
          </p:nvSpPr>
          <p:spPr>
            <a:xfrm>
              <a:off x="5888079" y="2984801"/>
              <a:ext cx="133350" cy="190500"/>
            </a:xfrm>
            <a:custGeom>
              <a:avLst/>
              <a:gdLst>
                <a:gd name="connsiteX0" fmla="*/ 131026 w 133350"/>
                <a:gd name="connsiteY0" fmla="*/ 78448 h 190500"/>
                <a:gd name="connsiteX1" fmla="*/ 7144 w 133350"/>
                <a:gd name="connsiteY1" fmla="*/ 7144 h 190500"/>
                <a:gd name="connsiteX2" fmla="*/ 7144 w 133350"/>
                <a:gd name="connsiteY2" fmla="*/ 190605 h 190500"/>
                <a:gd name="connsiteX3" fmla="*/ 131026 w 133350"/>
                <a:gd name="connsiteY3" fmla="*/ 11891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0">
                  <a:moveTo>
                    <a:pt x="131026" y="78448"/>
                  </a:moveTo>
                  <a:lnTo>
                    <a:pt x="7144" y="7144"/>
                  </a:lnTo>
                  <a:lnTo>
                    <a:pt x="7144" y="190605"/>
                  </a:lnTo>
                  <a:lnTo>
                    <a:pt x="131026" y="11891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F82EB41-A731-4413-9B1F-C4E7CF608304}"/>
                </a:ext>
              </a:extLst>
            </p:cNvPr>
            <p:cNvSpPr/>
            <p:nvPr/>
          </p:nvSpPr>
          <p:spPr>
            <a:xfrm>
              <a:off x="5888079" y="3538832"/>
              <a:ext cx="19050" cy="19050"/>
            </a:xfrm>
            <a:custGeom>
              <a:avLst/>
              <a:gdLst>
                <a:gd name="connsiteX0" fmla="*/ 7144 w 19050"/>
                <a:gd name="connsiteY0" fmla="*/ 21422 h 19050"/>
                <a:gd name="connsiteX1" fmla="*/ 12259 w 19050"/>
                <a:gd name="connsiteY1" fmla="*/ 18469 h 19050"/>
                <a:gd name="connsiteX2" fmla="*/ 12259 w 19050"/>
                <a:gd name="connsiteY2" fmla="*/ 10106 h 19050"/>
                <a:gd name="connsiteX3" fmla="*/ 7144 w 1905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7144" y="21422"/>
                  </a:moveTo>
                  <a:lnTo>
                    <a:pt x="12259" y="18469"/>
                  </a:lnTo>
                  <a:lnTo>
                    <a:pt x="12259" y="1010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2D7B8D4-8DE3-45E2-A125-46D7A56824D8}"/>
                </a:ext>
              </a:extLst>
            </p:cNvPr>
            <p:cNvSpPr/>
            <p:nvPr/>
          </p:nvSpPr>
          <p:spPr>
            <a:xfrm>
              <a:off x="5888079" y="3365268"/>
              <a:ext cx="133350" cy="171450"/>
            </a:xfrm>
            <a:custGeom>
              <a:avLst/>
              <a:gdLst>
                <a:gd name="connsiteX0" fmla="*/ 131026 w 133350"/>
                <a:gd name="connsiteY0" fmla="*/ 93897 h 171450"/>
                <a:gd name="connsiteX1" fmla="*/ 131026 w 133350"/>
                <a:gd name="connsiteY1" fmla="*/ 78438 h 171450"/>
                <a:gd name="connsiteX2" fmla="*/ 7144 w 133350"/>
                <a:gd name="connsiteY2" fmla="*/ 7144 h 171450"/>
                <a:gd name="connsiteX3" fmla="*/ 7144 w 133350"/>
                <a:gd name="connsiteY3" fmla="*/ 1651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131026" y="93897"/>
                  </a:moveTo>
                  <a:lnTo>
                    <a:pt x="131026" y="78438"/>
                  </a:lnTo>
                  <a:lnTo>
                    <a:pt x="7144" y="7144"/>
                  </a:lnTo>
                  <a:lnTo>
                    <a:pt x="7144" y="16519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95C0C1-DBAF-47BC-A95A-0748FFAA54C0}"/>
                </a:ext>
              </a:extLst>
            </p:cNvPr>
            <p:cNvSpPr/>
            <p:nvPr/>
          </p:nvSpPr>
          <p:spPr>
            <a:xfrm>
              <a:off x="5888079" y="3183569"/>
              <a:ext cx="133350" cy="171450"/>
            </a:xfrm>
            <a:custGeom>
              <a:avLst/>
              <a:gdLst>
                <a:gd name="connsiteX0" fmla="*/ 131026 w 133350"/>
                <a:gd name="connsiteY0" fmla="*/ 102241 h 171450"/>
                <a:gd name="connsiteX1" fmla="*/ 131026 w 133350"/>
                <a:gd name="connsiteY1" fmla="*/ 78448 h 171450"/>
                <a:gd name="connsiteX2" fmla="*/ 7144 w 133350"/>
                <a:gd name="connsiteY2" fmla="*/ 7144 h 171450"/>
                <a:gd name="connsiteX3" fmla="*/ 7144 w 133350"/>
                <a:gd name="connsiteY3" fmla="*/ 1735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71450">
                  <a:moveTo>
                    <a:pt x="131026" y="102241"/>
                  </a:moveTo>
                  <a:lnTo>
                    <a:pt x="131026" y="78448"/>
                  </a:lnTo>
                  <a:lnTo>
                    <a:pt x="7144" y="7144"/>
                  </a:lnTo>
                  <a:lnTo>
                    <a:pt x="7144" y="1735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481CE2C-D685-4E02-9EE0-919D08D9FAA1}"/>
                </a:ext>
              </a:extLst>
            </p:cNvPr>
            <p:cNvSpPr/>
            <p:nvPr/>
          </p:nvSpPr>
          <p:spPr>
            <a:xfrm>
              <a:off x="5880573" y="2974857"/>
              <a:ext cx="9525" cy="590550"/>
            </a:xfrm>
            <a:custGeom>
              <a:avLst/>
              <a:gdLst>
                <a:gd name="connsiteX0" fmla="*/ 7144 w 9525"/>
                <a:gd name="connsiteY0" fmla="*/ 584330 h 590550"/>
                <a:gd name="connsiteX1" fmla="*/ 8934 w 9525"/>
                <a:gd name="connsiteY1" fmla="*/ 585368 h 590550"/>
                <a:gd name="connsiteX2" fmla="*/ 8934 w 9525"/>
                <a:gd name="connsiteY2" fmla="*/ 566176 h 590550"/>
                <a:gd name="connsiteX3" fmla="*/ 8934 w 9525"/>
                <a:gd name="connsiteY3" fmla="*/ 560546 h 590550"/>
                <a:gd name="connsiteX4" fmla="*/ 8934 w 9525"/>
                <a:gd name="connsiteY4" fmla="*/ 392611 h 590550"/>
                <a:gd name="connsiteX5" fmla="*/ 8934 w 9525"/>
                <a:gd name="connsiteY5" fmla="*/ 387201 h 590550"/>
                <a:gd name="connsiteX6" fmla="*/ 8934 w 9525"/>
                <a:gd name="connsiteY6" fmla="*/ 210922 h 590550"/>
                <a:gd name="connsiteX7" fmla="*/ 8934 w 9525"/>
                <a:gd name="connsiteY7" fmla="*/ 205502 h 590550"/>
                <a:gd name="connsiteX8" fmla="*/ 8934 w 9525"/>
                <a:gd name="connsiteY8" fmla="*/ 12154 h 590550"/>
                <a:gd name="connsiteX9" fmla="*/ 8934 w 9525"/>
                <a:gd name="connsiteY9" fmla="*/ 8287 h 590550"/>
                <a:gd name="connsiteX10" fmla="*/ 7144 w 9525"/>
                <a:gd name="connsiteY10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" h="590550">
                  <a:moveTo>
                    <a:pt x="7144" y="584330"/>
                  </a:moveTo>
                  <a:lnTo>
                    <a:pt x="8934" y="585368"/>
                  </a:lnTo>
                  <a:lnTo>
                    <a:pt x="8934" y="566176"/>
                  </a:lnTo>
                  <a:lnTo>
                    <a:pt x="8934" y="560546"/>
                  </a:lnTo>
                  <a:lnTo>
                    <a:pt x="8934" y="392611"/>
                  </a:lnTo>
                  <a:lnTo>
                    <a:pt x="8934" y="387201"/>
                  </a:lnTo>
                  <a:lnTo>
                    <a:pt x="8934" y="210922"/>
                  </a:lnTo>
                  <a:lnTo>
                    <a:pt x="8934" y="205502"/>
                  </a:lnTo>
                  <a:lnTo>
                    <a:pt x="8934" y="12154"/>
                  </a:lnTo>
                  <a:lnTo>
                    <a:pt x="8934" y="8287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E7D9F3D-5FDC-4CDB-84EC-830FF3612F80}"/>
                </a:ext>
              </a:extLst>
            </p:cNvPr>
            <p:cNvSpPr/>
            <p:nvPr/>
          </p:nvSpPr>
          <p:spPr>
            <a:xfrm>
              <a:off x="5898909" y="3545090"/>
              <a:ext cx="266700" cy="161925"/>
            </a:xfrm>
            <a:custGeom>
              <a:avLst/>
              <a:gdLst>
                <a:gd name="connsiteX0" fmla="*/ 7144 w 266700"/>
                <a:gd name="connsiteY0" fmla="*/ 12211 h 161925"/>
                <a:gd name="connsiteX1" fmla="*/ 261671 w 266700"/>
                <a:gd name="connsiteY1" fmla="*/ 159334 h 161925"/>
                <a:gd name="connsiteX2" fmla="*/ 261671 w 266700"/>
                <a:gd name="connsiteY2" fmla="*/ 154076 h 161925"/>
                <a:gd name="connsiteX3" fmla="*/ 7144 w 266700"/>
                <a:gd name="connsiteY3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61925">
                  <a:moveTo>
                    <a:pt x="7144" y="12211"/>
                  </a:moveTo>
                  <a:lnTo>
                    <a:pt x="261671" y="159334"/>
                  </a:lnTo>
                  <a:lnTo>
                    <a:pt x="261671" y="15407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15A4CE5-7CA1-4CF0-83D0-43775BC30A0B}"/>
                </a:ext>
              </a:extLst>
            </p:cNvPr>
            <p:cNvSpPr/>
            <p:nvPr/>
          </p:nvSpPr>
          <p:spPr>
            <a:xfrm>
              <a:off x="6017666" y="3059401"/>
              <a:ext cx="142875" cy="123825"/>
            </a:xfrm>
            <a:custGeom>
              <a:avLst/>
              <a:gdLst>
                <a:gd name="connsiteX0" fmla="*/ 7144 w 142875"/>
                <a:gd name="connsiteY0" fmla="*/ 44301 h 123825"/>
                <a:gd name="connsiteX1" fmla="*/ 142913 w 142875"/>
                <a:gd name="connsiteY1" fmla="*/ 122682 h 123825"/>
                <a:gd name="connsiteX2" fmla="*/ 142913 w 142875"/>
                <a:gd name="connsiteY2" fmla="*/ 85534 h 123825"/>
                <a:gd name="connsiteX3" fmla="*/ 7144 w 142875"/>
                <a:gd name="connsiteY3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23825">
                  <a:moveTo>
                    <a:pt x="7144" y="44301"/>
                  </a:moveTo>
                  <a:lnTo>
                    <a:pt x="142913" y="122682"/>
                  </a:lnTo>
                  <a:lnTo>
                    <a:pt x="142913" y="8553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764096F-96E3-4710-801A-CE9519564853}"/>
                </a:ext>
              </a:extLst>
            </p:cNvPr>
            <p:cNvSpPr/>
            <p:nvPr/>
          </p:nvSpPr>
          <p:spPr>
            <a:xfrm>
              <a:off x="6159151" y="3135449"/>
              <a:ext cx="9525" cy="590550"/>
            </a:xfrm>
            <a:custGeom>
              <a:avLst/>
              <a:gdLst>
                <a:gd name="connsiteX0" fmla="*/ 7144 w 9525"/>
                <a:gd name="connsiteY0" fmla="*/ 7830 h 590550"/>
                <a:gd name="connsiteX1" fmla="*/ 7144 w 9525"/>
                <a:gd name="connsiteY1" fmla="*/ 51587 h 590550"/>
                <a:gd name="connsiteX2" fmla="*/ 7144 w 9525"/>
                <a:gd name="connsiteY2" fmla="*/ 201187 h 590550"/>
                <a:gd name="connsiteX3" fmla="*/ 7144 w 9525"/>
                <a:gd name="connsiteY3" fmla="*/ 206597 h 590550"/>
                <a:gd name="connsiteX4" fmla="*/ 7144 w 9525"/>
                <a:gd name="connsiteY4" fmla="*/ 233686 h 590550"/>
                <a:gd name="connsiteX5" fmla="*/ 7144 w 9525"/>
                <a:gd name="connsiteY5" fmla="*/ 382876 h 590550"/>
                <a:gd name="connsiteX6" fmla="*/ 7144 w 9525"/>
                <a:gd name="connsiteY6" fmla="*/ 388706 h 590550"/>
                <a:gd name="connsiteX7" fmla="*/ 7144 w 9525"/>
                <a:gd name="connsiteY7" fmla="*/ 407041 h 590550"/>
                <a:gd name="connsiteX8" fmla="*/ 7144 w 9525"/>
                <a:gd name="connsiteY8" fmla="*/ 556641 h 590550"/>
                <a:gd name="connsiteX9" fmla="*/ 7144 w 9525"/>
                <a:gd name="connsiteY9" fmla="*/ 562061 h 590550"/>
                <a:gd name="connsiteX10" fmla="*/ 7144 w 9525"/>
                <a:gd name="connsiteY10" fmla="*/ 573938 h 590550"/>
                <a:gd name="connsiteX11" fmla="*/ 7144 w 9525"/>
                <a:gd name="connsiteY11" fmla="*/ 584702 h 590550"/>
                <a:gd name="connsiteX12" fmla="*/ 9344 w 9525"/>
                <a:gd name="connsiteY12" fmla="*/ 585864 h 590550"/>
                <a:gd name="connsiteX13" fmla="*/ 9344 w 9525"/>
                <a:gd name="connsiteY13" fmla="*/ 8306 h 590550"/>
                <a:gd name="connsiteX14" fmla="*/ 7144 w 9525"/>
                <a:gd name="connsiteY14" fmla="*/ 714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" h="590550">
                  <a:moveTo>
                    <a:pt x="7144" y="7830"/>
                  </a:moveTo>
                  <a:lnTo>
                    <a:pt x="7144" y="51587"/>
                  </a:lnTo>
                  <a:lnTo>
                    <a:pt x="7144" y="201187"/>
                  </a:lnTo>
                  <a:lnTo>
                    <a:pt x="7144" y="206597"/>
                  </a:lnTo>
                  <a:lnTo>
                    <a:pt x="7144" y="233686"/>
                  </a:lnTo>
                  <a:lnTo>
                    <a:pt x="7144" y="382876"/>
                  </a:lnTo>
                  <a:lnTo>
                    <a:pt x="7144" y="388706"/>
                  </a:lnTo>
                  <a:lnTo>
                    <a:pt x="7144" y="407041"/>
                  </a:lnTo>
                  <a:lnTo>
                    <a:pt x="7144" y="556641"/>
                  </a:lnTo>
                  <a:lnTo>
                    <a:pt x="7144" y="562061"/>
                  </a:lnTo>
                  <a:lnTo>
                    <a:pt x="7144" y="573938"/>
                  </a:lnTo>
                  <a:lnTo>
                    <a:pt x="7144" y="584702"/>
                  </a:lnTo>
                  <a:lnTo>
                    <a:pt x="9344" y="585864"/>
                  </a:lnTo>
                  <a:lnTo>
                    <a:pt x="9344" y="830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B18B23A-EACD-493C-8FC9-154DF14F3BA1}"/>
                </a:ext>
              </a:extLst>
            </p:cNvPr>
            <p:cNvSpPr/>
            <p:nvPr/>
          </p:nvSpPr>
          <p:spPr>
            <a:xfrm>
              <a:off x="6162218" y="3056353"/>
              <a:ext cx="142875" cy="85725"/>
            </a:xfrm>
            <a:custGeom>
              <a:avLst/>
              <a:gdLst>
                <a:gd name="connsiteX0" fmla="*/ 133712 w 142875"/>
                <a:gd name="connsiteY0" fmla="*/ 7144 h 85725"/>
                <a:gd name="connsiteX1" fmla="*/ 133541 w 142875"/>
                <a:gd name="connsiteY1" fmla="*/ 7963 h 85725"/>
                <a:gd name="connsiteX2" fmla="*/ 133493 w 142875"/>
                <a:gd name="connsiteY2" fmla="*/ 8344 h 85725"/>
                <a:gd name="connsiteX3" fmla="*/ 132455 w 142875"/>
                <a:gd name="connsiteY3" fmla="*/ 9373 h 85725"/>
                <a:gd name="connsiteX4" fmla="*/ 132445 w 142875"/>
                <a:gd name="connsiteY4" fmla="*/ 9382 h 85725"/>
                <a:gd name="connsiteX5" fmla="*/ 132436 w 142875"/>
                <a:gd name="connsiteY5" fmla="*/ 9392 h 85725"/>
                <a:gd name="connsiteX6" fmla="*/ 132417 w 142875"/>
                <a:gd name="connsiteY6" fmla="*/ 9392 h 85725"/>
                <a:gd name="connsiteX7" fmla="*/ 7144 w 142875"/>
                <a:gd name="connsiteY7" fmla="*/ 81391 h 85725"/>
                <a:gd name="connsiteX8" fmla="*/ 9068 w 142875"/>
                <a:gd name="connsiteY8" fmla="*/ 82401 h 85725"/>
                <a:gd name="connsiteX9" fmla="*/ 136560 w 142875"/>
                <a:gd name="connsiteY9" fmla="*/ 8792 h 85725"/>
                <a:gd name="connsiteX10" fmla="*/ 133712 w 142875"/>
                <a:gd name="connsiteY10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85725">
                  <a:moveTo>
                    <a:pt x="133712" y="7144"/>
                  </a:moveTo>
                  <a:cubicBezTo>
                    <a:pt x="133693" y="7439"/>
                    <a:pt x="133664" y="7687"/>
                    <a:pt x="133541" y="7963"/>
                  </a:cubicBezTo>
                  <a:cubicBezTo>
                    <a:pt x="133493" y="8087"/>
                    <a:pt x="133560" y="8220"/>
                    <a:pt x="133493" y="8344"/>
                  </a:cubicBezTo>
                  <a:cubicBezTo>
                    <a:pt x="133236" y="8792"/>
                    <a:pt x="132874" y="9134"/>
                    <a:pt x="132455" y="9373"/>
                  </a:cubicBezTo>
                  <a:lnTo>
                    <a:pt x="132445" y="9382"/>
                  </a:lnTo>
                  <a:lnTo>
                    <a:pt x="132436" y="9392"/>
                  </a:lnTo>
                  <a:cubicBezTo>
                    <a:pt x="132426" y="9392"/>
                    <a:pt x="132426" y="9392"/>
                    <a:pt x="132417" y="9392"/>
                  </a:cubicBezTo>
                  <a:lnTo>
                    <a:pt x="7144" y="81391"/>
                  </a:lnTo>
                  <a:lnTo>
                    <a:pt x="9068" y="82401"/>
                  </a:lnTo>
                  <a:lnTo>
                    <a:pt x="136560" y="8792"/>
                  </a:lnTo>
                  <a:lnTo>
                    <a:pt x="133712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CC4D5C0-F7C2-4B5E-B681-C7CDCEA6CBE5}"/>
                </a:ext>
              </a:extLst>
            </p:cNvPr>
            <p:cNvSpPr/>
            <p:nvPr/>
          </p:nvSpPr>
          <p:spPr>
            <a:xfrm>
              <a:off x="6167066" y="3062944"/>
              <a:ext cx="133350" cy="657225"/>
            </a:xfrm>
            <a:custGeom>
              <a:avLst/>
              <a:gdLst>
                <a:gd name="connsiteX0" fmla="*/ 7144 w 133350"/>
                <a:gd name="connsiteY0" fmla="*/ 658158 h 657225"/>
                <a:gd name="connsiteX1" fmla="*/ 134579 w 133350"/>
                <a:gd name="connsiteY1" fmla="*/ 584568 h 657225"/>
                <a:gd name="connsiteX2" fmla="*/ 134579 w 133350"/>
                <a:gd name="connsiteY2" fmla="*/ 7144 h 657225"/>
                <a:gd name="connsiteX3" fmla="*/ 7144 w 133350"/>
                <a:gd name="connsiteY3" fmla="*/ 8073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657225">
                  <a:moveTo>
                    <a:pt x="7144" y="658158"/>
                  </a:moveTo>
                  <a:lnTo>
                    <a:pt x="134579" y="584568"/>
                  </a:lnTo>
                  <a:lnTo>
                    <a:pt x="134579" y="7144"/>
                  </a:lnTo>
                  <a:lnTo>
                    <a:pt x="7144" y="807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FEE2381-FCA2-49C9-99FB-5B2D66915A66}"/>
                </a:ext>
              </a:extLst>
            </p:cNvPr>
            <p:cNvSpPr/>
            <p:nvPr/>
          </p:nvSpPr>
          <p:spPr>
            <a:xfrm>
              <a:off x="5890936" y="2902734"/>
              <a:ext cx="400050" cy="238125"/>
            </a:xfrm>
            <a:custGeom>
              <a:avLst/>
              <a:gdLst>
                <a:gd name="connsiteX0" fmla="*/ 131026 w 400050"/>
                <a:gd name="connsiteY0" fmla="*/ 7144 h 238125"/>
                <a:gd name="connsiteX1" fmla="*/ 7144 w 400050"/>
                <a:gd name="connsiteY1" fmla="*/ 78848 h 238125"/>
                <a:gd name="connsiteX2" fmla="*/ 272501 w 400050"/>
                <a:gd name="connsiteY2" fmla="*/ 231829 h 238125"/>
                <a:gd name="connsiteX3" fmla="*/ 396583 w 400050"/>
                <a:gd name="connsiteY3" fmla="*/ 160534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238125">
                  <a:moveTo>
                    <a:pt x="131026" y="7144"/>
                  </a:moveTo>
                  <a:lnTo>
                    <a:pt x="7144" y="78848"/>
                  </a:lnTo>
                  <a:lnTo>
                    <a:pt x="272501" y="231829"/>
                  </a:lnTo>
                  <a:lnTo>
                    <a:pt x="396583" y="16053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162337-FEB5-4C39-A18B-604B06D1B5E0}"/>
                </a:ext>
              </a:extLst>
            </p:cNvPr>
            <p:cNvSpPr/>
            <p:nvPr/>
          </p:nvSpPr>
          <p:spPr>
            <a:xfrm>
              <a:off x="5890946" y="3283610"/>
              <a:ext cx="276225" cy="228600"/>
            </a:xfrm>
            <a:custGeom>
              <a:avLst/>
              <a:gdLst>
                <a:gd name="connsiteX0" fmla="*/ 7144 w 276225"/>
                <a:gd name="connsiteY0" fmla="*/ 78448 h 228600"/>
                <a:gd name="connsiteX1" fmla="*/ 269634 w 276225"/>
                <a:gd name="connsiteY1" fmla="*/ 229772 h 228600"/>
                <a:gd name="connsiteX2" fmla="*/ 269634 w 276225"/>
                <a:gd name="connsiteY2" fmla="*/ 87182 h 228600"/>
                <a:gd name="connsiteX3" fmla="*/ 131007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448"/>
                  </a:moveTo>
                  <a:lnTo>
                    <a:pt x="269634" y="229772"/>
                  </a:lnTo>
                  <a:lnTo>
                    <a:pt x="269634" y="87182"/>
                  </a:lnTo>
                  <a:lnTo>
                    <a:pt x="131007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A03FC59-82D5-47C2-8783-8ABB74687316}"/>
                </a:ext>
              </a:extLst>
            </p:cNvPr>
            <p:cNvSpPr/>
            <p:nvPr/>
          </p:nvSpPr>
          <p:spPr>
            <a:xfrm>
              <a:off x="6017666" y="3439887"/>
              <a:ext cx="142875" cy="104775"/>
            </a:xfrm>
            <a:custGeom>
              <a:avLst/>
              <a:gdLst>
                <a:gd name="connsiteX0" fmla="*/ 7144 w 142875"/>
                <a:gd name="connsiteY0" fmla="*/ 19269 h 104775"/>
                <a:gd name="connsiteX1" fmla="*/ 142913 w 142875"/>
                <a:gd name="connsiteY1" fmla="*/ 97660 h 104775"/>
                <a:gd name="connsiteX2" fmla="*/ 142913 w 142875"/>
                <a:gd name="connsiteY2" fmla="*/ 85916 h 104775"/>
                <a:gd name="connsiteX3" fmla="*/ 7144 w 1428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04775">
                  <a:moveTo>
                    <a:pt x="7144" y="19269"/>
                  </a:moveTo>
                  <a:lnTo>
                    <a:pt x="142913" y="97660"/>
                  </a:lnTo>
                  <a:lnTo>
                    <a:pt x="142913" y="8591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DF14ABD-EDB8-4445-A2DD-A442828ADA92}"/>
                </a:ext>
              </a:extLst>
            </p:cNvPr>
            <p:cNvSpPr/>
            <p:nvPr/>
          </p:nvSpPr>
          <p:spPr>
            <a:xfrm>
              <a:off x="6017666" y="3258169"/>
              <a:ext cx="142875" cy="104775"/>
            </a:xfrm>
            <a:custGeom>
              <a:avLst/>
              <a:gdLst>
                <a:gd name="connsiteX0" fmla="*/ 7144 w 142875"/>
                <a:gd name="connsiteY0" fmla="*/ 27632 h 104775"/>
                <a:gd name="connsiteX1" fmla="*/ 142913 w 142875"/>
                <a:gd name="connsiteY1" fmla="*/ 106013 h 104775"/>
                <a:gd name="connsiteX2" fmla="*/ 142913 w 142875"/>
                <a:gd name="connsiteY2" fmla="*/ 85534 h 104775"/>
                <a:gd name="connsiteX3" fmla="*/ 7144 w 142875"/>
                <a:gd name="connsiteY3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04775">
                  <a:moveTo>
                    <a:pt x="7144" y="27632"/>
                  </a:moveTo>
                  <a:lnTo>
                    <a:pt x="142913" y="106013"/>
                  </a:lnTo>
                  <a:lnTo>
                    <a:pt x="142913" y="8553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DC0FA65-5B9B-405A-B534-051924D4E46D}"/>
                </a:ext>
              </a:extLst>
            </p:cNvPr>
            <p:cNvSpPr/>
            <p:nvPr/>
          </p:nvSpPr>
          <p:spPr>
            <a:xfrm>
              <a:off x="5890936" y="3101511"/>
              <a:ext cx="276225" cy="228600"/>
            </a:xfrm>
            <a:custGeom>
              <a:avLst/>
              <a:gdLst>
                <a:gd name="connsiteX0" fmla="*/ 7144 w 276225"/>
                <a:gd name="connsiteY0" fmla="*/ 78848 h 228600"/>
                <a:gd name="connsiteX1" fmla="*/ 269643 w 276225"/>
                <a:gd name="connsiteY1" fmla="*/ 230181 h 228600"/>
                <a:gd name="connsiteX2" fmla="*/ 269643 w 276225"/>
                <a:gd name="connsiteY2" fmla="*/ 87182 h 228600"/>
                <a:gd name="connsiteX3" fmla="*/ 131026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848"/>
                  </a:moveTo>
                  <a:lnTo>
                    <a:pt x="269643" y="230181"/>
                  </a:lnTo>
                  <a:lnTo>
                    <a:pt x="269643" y="87182"/>
                  </a:lnTo>
                  <a:lnTo>
                    <a:pt x="131026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92124B0-5373-4053-903A-0DC77CA85E8E}"/>
                </a:ext>
              </a:extLst>
            </p:cNvPr>
            <p:cNvSpPr/>
            <p:nvPr/>
          </p:nvSpPr>
          <p:spPr>
            <a:xfrm>
              <a:off x="5890946" y="3456965"/>
              <a:ext cx="276225" cy="228600"/>
            </a:xfrm>
            <a:custGeom>
              <a:avLst/>
              <a:gdLst>
                <a:gd name="connsiteX0" fmla="*/ 7144 w 276225"/>
                <a:gd name="connsiteY0" fmla="*/ 78438 h 228600"/>
                <a:gd name="connsiteX1" fmla="*/ 269634 w 276225"/>
                <a:gd name="connsiteY1" fmla="*/ 230181 h 228600"/>
                <a:gd name="connsiteX2" fmla="*/ 269634 w 276225"/>
                <a:gd name="connsiteY2" fmla="*/ 87182 h 228600"/>
                <a:gd name="connsiteX3" fmla="*/ 131007 w 27622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28600">
                  <a:moveTo>
                    <a:pt x="7144" y="78438"/>
                  </a:moveTo>
                  <a:lnTo>
                    <a:pt x="269634" y="230181"/>
                  </a:lnTo>
                  <a:lnTo>
                    <a:pt x="269634" y="87182"/>
                  </a:lnTo>
                  <a:lnTo>
                    <a:pt x="131007" y="71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73990061-6441-46F1-83CE-0BD970DE31C7}"/>
              </a:ext>
            </a:extLst>
          </p:cNvPr>
          <p:cNvSpPr txBox="1"/>
          <p:nvPr/>
        </p:nvSpPr>
        <p:spPr>
          <a:xfrm>
            <a:off x="2913573" y="2756516"/>
            <a:ext cx="949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C4E633F-71CC-4536-AEB7-513C9CA71C34}"/>
              </a:ext>
            </a:extLst>
          </p:cNvPr>
          <p:cNvSpPr txBox="1"/>
          <p:nvPr/>
        </p:nvSpPr>
        <p:spPr>
          <a:xfrm>
            <a:off x="2908908" y="3773663"/>
            <a:ext cx="949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34C9AF3-C0E9-4FC0-A965-1EF3709E25FC}"/>
              </a:ext>
            </a:extLst>
          </p:cNvPr>
          <p:cNvSpPr txBox="1"/>
          <p:nvPr/>
        </p:nvSpPr>
        <p:spPr>
          <a:xfrm>
            <a:off x="2906586" y="4731743"/>
            <a:ext cx="949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for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4BF75B5-CD91-43C3-9140-CE9A3B7459B8}"/>
              </a:ext>
            </a:extLst>
          </p:cNvPr>
          <p:cNvGrpSpPr/>
          <p:nvPr/>
        </p:nvGrpSpPr>
        <p:grpSpPr>
          <a:xfrm>
            <a:off x="10819886" y="3803034"/>
            <a:ext cx="382161" cy="651550"/>
            <a:chOff x="4761577" y="467767"/>
            <a:chExt cx="2668191" cy="4549021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7CE10D8-12FD-4EF3-AC81-939771A69CB9}"/>
                </a:ext>
              </a:extLst>
            </p:cNvPr>
            <p:cNvSpPr/>
            <p:nvPr/>
          </p:nvSpPr>
          <p:spPr>
            <a:xfrm>
              <a:off x="4761577" y="2046893"/>
              <a:ext cx="2668191" cy="2678906"/>
            </a:xfrm>
            <a:custGeom>
              <a:avLst/>
              <a:gdLst>
                <a:gd name="connsiteX0" fmla="*/ 2556004 w 2668190"/>
                <a:gd name="connsiteY0" fmla="*/ 59263 h 2678906"/>
                <a:gd name="connsiteX1" fmla="*/ 2556004 w 2668190"/>
                <a:gd name="connsiteY1" fmla="*/ 314295 h 2678906"/>
                <a:gd name="connsiteX2" fmla="*/ 2556004 w 2668190"/>
                <a:gd name="connsiteY2" fmla="*/ 926158 h 2678906"/>
                <a:gd name="connsiteX3" fmla="*/ 2556004 w 2668190"/>
                <a:gd name="connsiteY3" fmla="*/ 1666071 h 2678906"/>
                <a:gd name="connsiteX4" fmla="*/ 2556004 w 2668190"/>
                <a:gd name="connsiteY4" fmla="*/ 2305794 h 2678906"/>
                <a:gd name="connsiteX5" fmla="*/ 2556004 w 2668190"/>
                <a:gd name="connsiteY5" fmla="*/ 2516356 h 2678906"/>
                <a:gd name="connsiteX6" fmla="*/ 2556004 w 2668190"/>
                <a:gd name="connsiteY6" fmla="*/ 2616012 h 2678906"/>
                <a:gd name="connsiteX7" fmla="*/ 2556004 w 2668190"/>
                <a:gd name="connsiteY7" fmla="*/ 2620298 h 2678906"/>
                <a:gd name="connsiteX8" fmla="*/ 2609582 w 2668190"/>
                <a:gd name="connsiteY8" fmla="*/ 2566720 h 2678906"/>
                <a:gd name="connsiteX9" fmla="*/ 2355622 w 2668190"/>
                <a:gd name="connsiteY9" fmla="*/ 2566720 h 2678906"/>
                <a:gd name="connsiteX10" fmla="*/ 1745903 w 2668190"/>
                <a:gd name="connsiteY10" fmla="*/ 2566720 h 2678906"/>
                <a:gd name="connsiteX11" fmla="*/ 1010811 w 2668190"/>
                <a:gd name="connsiteY11" fmla="*/ 2566720 h 2678906"/>
                <a:gd name="connsiteX12" fmla="*/ 373231 w 2668190"/>
                <a:gd name="connsiteY12" fmla="*/ 2566720 h 2678906"/>
                <a:gd name="connsiteX13" fmla="*/ 163741 w 2668190"/>
                <a:gd name="connsiteY13" fmla="*/ 2566720 h 2678906"/>
                <a:gd name="connsiteX14" fmla="*/ 63550 w 2668190"/>
                <a:gd name="connsiteY14" fmla="*/ 2566720 h 2678906"/>
                <a:gd name="connsiteX15" fmla="*/ 59263 w 2668190"/>
                <a:gd name="connsiteY15" fmla="*/ 2566720 h 2678906"/>
                <a:gd name="connsiteX16" fmla="*/ 112842 w 2668190"/>
                <a:gd name="connsiteY16" fmla="*/ 2620298 h 2678906"/>
                <a:gd name="connsiteX17" fmla="*/ 112842 w 2668190"/>
                <a:gd name="connsiteY17" fmla="*/ 2365266 h 2678906"/>
                <a:gd name="connsiteX18" fmla="*/ 112842 w 2668190"/>
                <a:gd name="connsiteY18" fmla="*/ 1753404 h 2678906"/>
                <a:gd name="connsiteX19" fmla="*/ 112842 w 2668190"/>
                <a:gd name="connsiteY19" fmla="*/ 1013490 h 2678906"/>
                <a:gd name="connsiteX20" fmla="*/ 112842 w 2668190"/>
                <a:gd name="connsiteY20" fmla="*/ 373767 h 2678906"/>
                <a:gd name="connsiteX21" fmla="*/ 112842 w 2668190"/>
                <a:gd name="connsiteY21" fmla="*/ 163205 h 2678906"/>
                <a:gd name="connsiteX22" fmla="*/ 112842 w 2668190"/>
                <a:gd name="connsiteY22" fmla="*/ 63550 h 2678906"/>
                <a:gd name="connsiteX23" fmla="*/ 112842 w 2668190"/>
                <a:gd name="connsiteY23" fmla="*/ 59263 h 2678906"/>
                <a:gd name="connsiteX24" fmla="*/ 59263 w 2668190"/>
                <a:gd name="connsiteY24" fmla="*/ 112842 h 2678906"/>
                <a:gd name="connsiteX25" fmla="*/ 313224 w 2668190"/>
                <a:gd name="connsiteY25" fmla="*/ 112842 h 2678906"/>
                <a:gd name="connsiteX26" fmla="*/ 922943 w 2668190"/>
                <a:gd name="connsiteY26" fmla="*/ 112842 h 2678906"/>
                <a:gd name="connsiteX27" fmla="*/ 1658035 w 2668190"/>
                <a:gd name="connsiteY27" fmla="*/ 112842 h 2678906"/>
                <a:gd name="connsiteX28" fmla="*/ 2295615 w 2668190"/>
                <a:gd name="connsiteY28" fmla="*/ 112842 h 2678906"/>
                <a:gd name="connsiteX29" fmla="*/ 2605296 w 2668190"/>
                <a:gd name="connsiteY29" fmla="*/ 112842 h 2678906"/>
                <a:gd name="connsiteX30" fmla="*/ 2609582 w 2668190"/>
                <a:gd name="connsiteY30" fmla="*/ 112842 h 2678906"/>
                <a:gd name="connsiteX31" fmla="*/ 2609582 w 2668190"/>
                <a:gd name="connsiteY31" fmla="*/ 5685 h 2678906"/>
                <a:gd name="connsiteX32" fmla="*/ 2355622 w 2668190"/>
                <a:gd name="connsiteY32" fmla="*/ 5685 h 2678906"/>
                <a:gd name="connsiteX33" fmla="*/ 1745903 w 2668190"/>
                <a:gd name="connsiteY33" fmla="*/ 5685 h 2678906"/>
                <a:gd name="connsiteX34" fmla="*/ 1010811 w 2668190"/>
                <a:gd name="connsiteY34" fmla="*/ 5685 h 2678906"/>
                <a:gd name="connsiteX35" fmla="*/ 373231 w 2668190"/>
                <a:gd name="connsiteY35" fmla="*/ 5685 h 2678906"/>
                <a:gd name="connsiteX36" fmla="*/ 63550 w 2668190"/>
                <a:gd name="connsiteY36" fmla="*/ 5685 h 2678906"/>
                <a:gd name="connsiteX37" fmla="*/ 59263 w 2668190"/>
                <a:gd name="connsiteY37" fmla="*/ 5685 h 2678906"/>
                <a:gd name="connsiteX38" fmla="*/ 5685 w 2668190"/>
                <a:gd name="connsiteY38" fmla="*/ 59263 h 2678906"/>
                <a:gd name="connsiteX39" fmla="*/ 5685 w 2668190"/>
                <a:gd name="connsiteY39" fmla="*/ 314295 h 2678906"/>
                <a:gd name="connsiteX40" fmla="*/ 5685 w 2668190"/>
                <a:gd name="connsiteY40" fmla="*/ 926158 h 2678906"/>
                <a:gd name="connsiteX41" fmla="*/ 5685 w 2668190"/>
                <a:gd name="connsiteY41" fmla="*/ 1666071 h 2678906"/>
                <a:gd name="connsiteX42" fmla="*/ 5685 w 2668190"/>
                <a:gd name="connsiteY42" fmla="*/ 2305794 h 2678906"/>
                <a:gd name="connsiteX43" fmla="*/ 5685 w 2668190"/>
                <a:gd name="connsiteY43" fmla="*/ 2616012 h 2678906"/>
                <a:gd name="connsiteX44" fmla="*/ 5685 w 2668190"/>
                <a:gd name="connsiteY44" fmla="*/ 2620298 h 2678906"/>
                <a:gd name="connsiteX45" fmla="*/ 59263 w 2668190"/>
                <a:gd name="connsiteY45" fmla="*/ 2673876 h 2678906"/>
                <a:gd name="connsiteX46" fmla="*/ 313224 w 2668190"/>
                <a:gd name="connsiteY46" fmla="*/ 2673876 h 2678906"/>
                <a:gd name="connsiteX47" fmla="*/ 922943 w 2668190"/>
                <a:gd name="connsiteY47" fmla="*/ 2673876 h 2678906"/>
                <a:gd name="connsiteX48" fmla="*/ 1658035 w 2668190"/>
                <a:gd name="connsiteY48" fmla="*/ 2673876 h 2678906"/>
                <a:gd name="connsiteX49" fmla="*/ 2295615 w 2668190"/>
                <a:gd name="connsiteY49" fmla="*/ 2673876 h 2678906"/>
                <a:gd name="connsiteX50" fmla="*/ 2605296 w 2668190"/>
                <a:gd name="connsiteY50" fmla="*/ 2673876 h 2678906"/>
                <a:gd name="connsiteX51" fmla="*/ 2609582 w 2668190"/>
                <a:gd name="connsiteY51" fmla="*/ 2673876 h 2678906"/>
                <a:gd name="connsiteX52" fmla="*/ 2663160 w 2668190"/>
                <a:gd name="connsiteY52" fmla="*/ 2620298 h 2678906"/>
                <a:gd name="connsiteX53" fmla="*/ 2663160 w 2668190"/>
                <a:gd name="connsiteY53" fmla="*/ 2365266 h 2678906"/>
                <a:gd name="connsiteX54" fmla="*/ 2663160 w 2668190"/>
                <a:gd name="connsiteY54" fmla="*/ 1753404 h 2678906"/>
                <a:gd name="connsiteX55" fmla="*/ 2663160 w 2668190"/>
                <a:gd name="connsiteY55" fmla="*/ 1013490 h 2678906"/>
                <a:gd name="connsiteX56" fmla="*/ 2663160 w 2668190"/>
                <a:gd name="connsiteY56" fmla="*/ 373767 h 2678906"/>
                <a:gd name="connsiteX57" fmla="*/ 2663160 w 2668190"/>
                <a:gd name="connsiteY57" fmla="*/ 63550 h 2678906"/>
                <a:gd name="connsiteX58" fmla="*/ 2663160 w 2668190"/>
                <a:gd name="connsiteY58" fmla="*/ 59263 h 2678906"/>
                <a:gd name="connsiteX59" fmla="*/ 2556004 w 2668190"/>
                <a:gd name="connsiteY59" fmla="*/ 59263 h 267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668190" h="2678906">
                  <a:moveTo>
                    <a:pt x="2556004" y="59263"/>
                  </a:moveTo>
                  <a:cubicBezTo>
                    <a:pt x="2556004" y="144453"/>
                    <a:pt x="2556004" y="229106"/>
                    <a:pt x="2556004" y="314295"/>
                  </a:cubicBezTo>
                  <a:cubicBezTo>
                    <a:pt x="2556004" y="518428"/>
                    <a:pt x="2556004" y="722025"/>
                    <a:pt x="2556004" y="926158"/>
                  </a:cubicBezTo>
                  <a:cubicBezTo>
                    <a:pt x="2556004" y="1172617"/>
                    <a:pt x="2556004" y="1419612"/>
                    <a:pt x="2556004" y="1666071"/>
                  </a:cubicBezTo>
                  <a:cubicBezTo>
                    <a:pt x="2556004" y="1879312"/>
                    <a:pt x="2556004" y="2092553"/>
                    <a:pt x="2556004" y="2305794"/>
                  </a:cubicBezTo>
                  <a:cubicBezTo>
                    <a:pt x="2556004" y="2375982"/>
                    <a:pt x="2556004" y="2446169"/>
                    <a:pt x="2556004" y="2516356"/>
                  </a:cubicBezTo>
                  <a:cubicBezTo>
                    <a:pt x="2556004" y="2549039"/>
                    <a:pt x="2553325" y="2583329"/>
                    <a:pt x="2556004" y="2616012"/>
                  </a:cubicBezTo>
                  <a:cubicBezTo>
                    <a:pt x="2556004" y="2617619"/>
                    <a:pt x="2556004" y="2618690"/>
                    <a:pt x="2556004" y="2620298"/>
                  </a:cubicBezTo>
                  <a:cubicBezTo>
                    <a:pt x="2573685" y="2602617"/>
                    <a:pt x="2591902" y="2584401"/>
                    <a:pt x="2609582" y="2566720"/>
                  </a:cubicBezTo>
                  <a:cubicBezTo>
                    <a:pt x="2524929" y="2566720"/>
                    <a:pt x="2440276" y="2566720"/>
                    <a:pt x="2355622" y="2566720"/>
                  </a:cubicBezTo>
                  <a:cubicBezTo>
                    <a:pt x="2152561" y="2566720"/>
                    <a:pt x="1948964" y="2566720"/>
                    <a:pt x="1745903" y="2566720"/>
                  </a:cubicBezTo>
                  <a:cubicBezTo>
                    <a:pt x="1501051" y="2566720"/>
                    <a:pt x="1256199" y="2566720"/>
                    <a:pt x="1010811" y="2566720"/>
                  </a:cubicBezTo>
                  <a:cubicBezTo>
                    <a:pt x="798106" y="2566720"/>
                    <a:pt x="585936" y="2566720"/>
                    <a:pt x="373231" y="2566720"/>
                  </a:cubicBezTo>
                  <a:cubicBezTo>
                    <a:pt x="303580" y="2566720"/>
                    <a:pt x="233392" y="2566720"/>
                    <a:pt x="163741" y="2566720"/>
                  </a:cubicBezTo>
                  <a:cubicBezTo>
                    <a:pt x="130522" y="2566720"/>
                    <a:pt x="96768" y="2564041"/>
                    <a:pt x="63550" y="2566720"/>
                  </a:cubicBezTo>
                  <a:cubicBezTo>
                    <a:pt x="61942" y="2566720"/>
                    <a:pt x="60871" y="2566720"/>
                    <a:pt x="59263" y="2566720"/>
                  </a:cubicBezTo>
                  <a:cubicBezTo>
                    <a:pt x="76944" y="2584401"/>
                    <a:pt x="95161" y="2602617"/>
                    <a:pt x="112842" y="2620298"/>
                  </a:cubicBezTo>
                  <a:cubicBezTo>
                    <a:pt x="112842" y="2535109"/>
                    <a:pt x="112842" y="2450455"/>
                    <a:pt x="112842" y="2365266"/>
                  </a:cubicBezTo>
                  <a:cubicBezTo>
                    <a:pt x="112842" y="2161133"/>
                    <a:pt x="112842" y="1957537"/>
                    <a:pt x="112842" y="1753404"/>
                  </a:cubicBezTo>
                  <a:cubicBezTo>
                    <a:pt x="112842" y="1506944"/>
                    <a:pt x="112842" y="1259949"/>
                    <a:pt x="112842" y="1013490"/>
                  </a:cubicBezTo>
                  <a:cubicBezTo>
                    <a:pt x="112842" y="800249"/>
                    <a:pt x="112842" y="587008"/>
                    <a:pt x="112842" y="373767"/>
                  </a:cubicBezTo>
                  <a:cubicBezTo>
                    <a:pt x="112842" y="303580"/>
                    <a:pt x="112842" y="233392"/>
                    <a:pt x="112842" y="163205"/>
                  </a:cubicBezTo>
                  <a:cubicBezTo>
                    <a:pt x="112842" y="130522"/>
                    <a:pt x="115520" y="96232"/>
                    <a:pt x="112842" y="63550"/>
                  </a:cubicBezTo>
                  <a:cubicBezTo>
                    <a:pt x="112842" y="61942"/>
                    <a:pt x="112842" y="60871"/>
                    <a:pt x="112842" y="59263"/>
                  </a:cubicBezTo>
                  <a:cubicBezTo>
                    <a:pt x="95161" y="76944"/>
                    <a:pt x="76944" y="95161"/>
                    <a:pt x="59263" y="112842"/>
                  </a:cubicBezTo>
                  <a:cubicBezTo>
                    <a:pt x="143917" y="112842"/>
                    <a:pt x="228570" y="112842"/>
                    <a:pt x="313224" y="112842"/>
                  </a:cubicBezTo>
                  <a:cubicBezTo>
                    <a:pt x="516285" y="112842"/>
                    <a:pt x="719882" y="112842"/>
                    <a:pt x="922943" y="112842"/>
                  </a:cubicBezTo>
                  <a:cubicBezTo>
                    <a:pt x="1167795" y="112842"/>
                    <a:pt x="1412647" y="112842"/>
                    <a:pt x="1658035" y="112842"/>
                  </a:cubicBezTo>
                  <a:cubicBezTo>
                    <a:pt x="1870740" y="112842"/>
                    <a:pt x="2082909" y="112842"/>
                    <a:pt x="2295615" y="112842"/>
                  </a:cubicBezTo>
                  <a:cubicBezTo>
                    <a:pt x="2398484" y="112842"/>
                    <a:pt x="2502426" y="116592"/>
                    <a:pt x="2605296" y="112842"/>
                  </a:cubicBezTo>
                  <a:cubicBezTo>
                    <a:pt x="2606903" y="112842"/>
                    <a:pt x="2607975" y="112842"/>
                    <a:pt x="2609582" y="112842"/>
                  </a:cubicBezTo>
                  <a:cubicBezTo>
                    <a:pt x="2678698" y="112842"/>
                    <a:pt x="2678698" y="5685"/>
                    <a:pt x="2609582" y="5685"/>
                  </a:cubicBezTo>
                  <a:cubicBezTo>
                    <a:pt x="2524929" y="5685"/>
                    <a:pt x="2440276" y="5685"/>
                    <a:pt x="2355622" y="5685"/>
                  </a:cubicBezTo>
                  <a:cubicBezTo>
                    <a:pt x="2152561" y="5685"/>
                    <a:pt x="1948964" y="5685"/>
                    <a:pt x="1745903" y="5685"/>
                  </a:cubicBezTo>
                  <a:cubicBezTo>
                    <a:pt x="1501051" y="5685"/>
                    <a:pt x="1256199" y="5685"/>
                    <a:pt x="1010811" y="5685"/>
                  </a:cubicBezTo>
                  <a:cubicBezTo>
                    <a:pt x="798106" y="5685"/>
                    <a:pt x="585936" y="5685"/>
                    <a:pt x="373231" y="5685"/>
                  </a:cubicBezTo>
                  <a:cubicBezTo>
                    <a:pt x="270361" y="5685"/>
                    <a:pt x="166420" y="1935"/>
                    <a:pt x="63550" y="5685"/>
                  </a:cubicBezTo>
                  <a:cubicBezTo>
                    <a:pt x="61942" y="5685"/>
                    <a:pt x="60871" y="5685"/>
                    <a:pt x="59263" y="5685"/>
                  </a:cubicBezTo>
                  <a:cubicBezTo>
                    <a:pt x="30331" y="5685"/>
                    <a:pt x="5685" y="30331"/>
                    <a:pt x="5685" y="59263"/>
                  </a:cubicBezTo>
                  <a:cubicBezTo>
                    <a:pt x="5685" y="144453"/>
                    <a:pt x="5685" y="229106"/>
                    <a:pt x="5685" y="314295"/>
                  </a:cubicBezTo>
                  <a:cubicBezTo>
                    <a:pt x="5685" y="518428"/>
                    <a:pt x="5685" y="722025"/>
                    <a:pt x="5685" y="926158"/>
                  </a:cubicBezTo>
                  <a:cubicBezTo>
                    <a:pt x="5685" y="1172617"/>
                    <a:pt x="5685" y="1419612"/>
                    <a:pt x="5685" y="1666071"/>
                  </a:cubicBezTo>
                  <a:cubicBezTo>
                    <a:pt x="5685" y="1879312"/>
                    <a:pt x="5685" y="2092553"/>
                    <a:pt x="5685" y="2305794"/>
                  </a:cubicBezTo>
                  <a:cubicBezTo>
                    <a:pt x="5685" y="2409200"/>
                    <a:pt x="1935" y="2513141"/>
                    <a:pt x="5685" y="2616012"/>
                  </a:cubicBezTo>
                  <a:cubicBezTo>
                    <a:pt x="5685" y="2617619"/>
                    <a:pt x="5685" y="2618690"/>
                    <a:pt x="5685" y="2620298"/>
                  </a:cubicBezTo>
                  <a:cubicBezTo>
                    <a:pt x="5685" y="2649230"/>
                    <a:pt x="30331" y="2673876"/>
                    <a:pt x="59263" y="2673876"/>
                  </a:cubicBezTo>
                  <a:cubicBezTo>
                    <a:pt x="143917" y="2673876"/>
                    <a:pt x="228570" y="2673876"/>
                    <a:pt x="313224" y="2673876"/>
                  </a:cubicBezTo>
                  <a:cubicBezTo>
                    <a:pt x="516285" y="2673876"/>
                    <a:pt x="719882" y="2673876"/>
                    <a:pt x="922943" y="2673876"/>
                  </a:cubicBezTo>
                  <a:cubicBezTo>
                    <a:pt x="1167795" y="2673876"/>
                    <a:pt x="1412647" y="2673876"/>
                    <a:pt x="1658035" y="2673876"/>
                  </a:cubicBezTo>
                  <a:cubicBezTo>
                    <a:pt x="1870740" y="2673876"/>
                    <a:pt x="2082909" y="2673876"/>
                    <a:pt x="2295615" y="2673876"/>
                  </a:cubicBezTo>
                  <a:cubicBezTo>
                    <a:pt x="2398484" y="2673876"/>
                    <a:pt x="2502426" y="2677626"/>
                    <a:pt x="2605296" y="2673876"/>
                  </a:cubicBezTo>
                  <a:cubicBezTo>
                    <a:pt x="2606903" y="2673876"/>
                    <a:pt x="2607975" y="2673876"/>
                    <a:pt x="2609582" y="2673876"/>
                  </a:cubicBezTo>
                  <a:cubicBezTo>
                    <a:pt x="2638515" y="2673876"/>
                    <a:pt x="2663160" y="2649230"/>
                    <a:pt x="2663160" y="2620298"/>
                  </a:cubicBezTo>
                  <a:cubicBezTo>
                    <a:pt x="2663160" y="2535109"/>
                    <a:pt x="2663160" y="2450455"/>
                    <a:pt x="2663160" y="2365266"/>
                  </a:cubicBezTo>
                  <a:cubicBezTo>
                    <a:pt x="2663160" y="2161133"/>
                    <a:pt x="2663160" y="1957537"/>
                    <a:pt x="2663160" y="1753404"/>
                  </a:cubicBezTo>
                  <a:cubicBezTo>
                    <a:pt x="2663160" y="1506944"/>
                    <a:pt x="2663160" y="1259949"/>
                    <a:pt x="2663160" y="1013490"/>
                  </a:cubicBezTo>
                  <a:cubicBezTo>
                    <a:pt x="2663160" y="800249"/>
                    <a:pt x="2663160" y="587008"/>
                    <a:pt x="2663160" y="373767"/>
                  </a:cubicBezTo>
                  <a:cubicBezTo>
                    <a:pt x="2663160" y="270361"/>
                    <a:pt x="2666911" y="166420"/>
                    <a:pt x="2663160" y="63550"/>
                  </a:cubicBezTo>
                  <a:cubicBezTo>
                    <a:pt x="2663160" y="61942"/>
                    <a:pt x="2663160" y="60871"/>
                    <a:pt x="2663160" y="59263"/>
                  </a:cubicBezTo>
                  <a:cubicBezTo>
                    <a:pt x="2663160" y="-9852"/>
                    <a:pt x="2556004" y="-9852"/>
                    <a:pt x="2556004" y="5926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D82F63B-BA29-41B8-B3EB-8F5C81426298}"/>
                </a:ext>
              </a:extLst>
            </p:cNvPr>
            <p:cNvSpPr/>
            <p:nvPr/>
          </p:nvSpPr>
          <p:spPr>
            <a:xfrm>
              <a:off x="5251341" y="2489106"/>
              <a:ext cx="112514" cy="1034058"/>
            </a:xfrm>
            <a:custGeom>
              <a:avLst/>
              <a:gdLst>
                <a:gd name="connsiteX0" fmla="*/ 111175 w 112514"/>
                <a:gd name="connsiteY0" fmla="*/ 979542 h 1034057"/>
                <a:gd name="connsiteX1" fmla="*/ 111175 w 112514"/>
                <a:gd name="connsiteY1" fmla="*/ 667717 h 1034057"/>
                <a:gd name="connsiteX2" fmla="*/ 111175 w 112514"/>
                <a:gd name="connsiteY2" fmla="*/ 170512 h 1034057"/>
                <a:gd name="connsiteX3" fmla="*/ 111175 w 112514"/>
                <a:gd name="connsiteY3" fmla="*/ 55855 h 1034057"/>
                <a:gd name="connsiteX4" fmla="*/ 4018 w 112514"/>
                <a:gd name="connsiteY4" fmla="*/ 55855 h 1034057"/>
                <a:gd name="connsiteX5" fmla="*/ 4018 w 112514"/>
                <a:gd name="connsiteY5" fmla="*/ 367680 h 1034057"/>
                <a:gd name="connsiteX6" fmla="*/ 4018 w 112514"/>
                <a:gd name="connsiteY6" fmla="*/ 864885 h 1034057"/>
                <a:gd name="connsiteX7" fmla="*/ 4018 w 112514"/>
                <a:gd name="connsiteY7" fmla="*/ 979542 h 1034057"/>
                <a:gd name="connsiteX8" fmla="*/ 111175 w 112514"/>
                <a:gd name="connsiteY8" fmla="*/ 979542 h 1034057"/>
                <a:gd name="connsiteX9" fmla="*/ 111175 w 112514"/>
                <a:gd name="connsiteY9" fmla="*/ 979542 h 103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514" h="1034057">
                  <a:moveTo>
                    <a:pt x="111175" y="979542"/>
                  </a:moveTo>
                  <a:cubicBezTo>
                    <a:pt x="111175" y="875601"/>
                    <a:pt x="111175" y="771659"/>
                    <a:pt x="111175" y="667717"/>
                  </a:cubicBezTo>
                  <a:cubicBezTo>
                    <a:pt x="111175" y="502161"/>
                    <a:pt x="111175" y="336069"/>
                    <a:pt x="111175" y="170512"/>
                  </a:cubicBezTo>
                  <a:cubicBezTo>
                    <a:pt x="111175" y="132472"/>
                    <a:pt x="111175" y="94431"/>
                    <a:pt x="111175" y="55855"/>
                  </a:cubicBezTo>
                  <a:cubicBezTo>
                    <a:pt x="111175" y="-13261"/>
                    <a:pt x="4018" y="-13261"/>
                    <a:pt x="4018" y="55855"/>
                  </a:cubicBezTo>
                  <a:cubicBezTo>
                    <a:pt x="4018" y="159797"/>
                    <a:pt x="4018" y="263738"/>
                    <a:pt x="4018" y="367680"/>
                  </a:cubicBezTo>
                  <a:cubicBezTo>
                    <a:pt x="4018" y="533236"/>
                    <a:pt x="4018" y="699328"/>
                    <a:pt x="4018" y="864885"/>
                  </a:cubicBezTo>
                  <a:cubicBezTo>
                    <a:pt x="4018" y="902925"/>
                    <a:pt x="4018" y="940966"/>
                    <a:pt x="4018" y="979542"/>
                  </a:cubicBezTo>
                  <a:cubicBezTo>
                    <a:pt x="4018" y="1048658"/>
                    <a:pt x="111175" y="1048658"/>
                    <a:pt x="111175" y="979542"/>
                  </a:cubicBezTo>
                  <a:lnTo>
                    <a:pt x="111175" y="9795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232D195-7BB3-4212-A887-CD80BD2E380C}"/>
                </a:ext>
              </a:extLst>
            </p:cNvPr>
            <p:cNvSpPr/>
            <p:nvPr/>
          </p:nvSpPr>
          <p:spPr>
            <a:xfrm>
              <a:off x="4763184" y="467767"/>
              <a:ext cx="2662833" cy="1693069"/>
            </a:xfrm>
            <a:custGeom>
              <a:avLst/>
              <a:gdLst>
                <a:gd name="connsiteX0" fmla="*/ 2554397 w 2662832"/>
                <a:gd name="connsiteY0" fmla="*/ 241608 h 1693068"/>
                <a:gd name="connsiteX1" fmla="*/ 2554397 w 2662832"/>
                <a:gd name="connsiteY1" fmla="*/ 715774 h 1693068"/>
                <a:gd name="connsiteX2" fmla="*/ 2554397 w 2662832"/>
                <a:gd name="connsiteY2" fmla="*/ 1465332 h 1693068"/>
                <a:gd name="connsiteX3" fmla="*/ 2554397 w 2662832"/>
                <a:gd name="connsiteY3" fmla="*/ 1638389 h 1693068"/>
                <a:gd name="connsiteX4" fmla="*/ 2607976 w 2662832"/>
                <a:gd name="connsiteY4" fmla="*/ 1584811 h 1693068"/>
                <a:gd name="connsiteX5" fmla="*/ 2354015 w 2662832"/>
                <a:gd name="connsiteY5" fmla="*/ 1584811 h 1693068"/>
                <a:gd name="connsiteX6" fmla="*/ 1744296 w 2662832"/>
                <a:gd name="connsiteY6" fmla="*/ 1584811 h 1693068"/>
                <a:gd name="connsiteX7" fmla="*/ 1009204 w 2662832"/>
                <a:gd name="connsiteY7" fmla="*/ 1584811 h 1693068"/>
                <a:gd name="connsiteX8" fmla="*/ 371625 w 2662832"/>
                <a:gd name="connsiteY8" fmla="*/ 1584811 h 1693068"/>
                <a:gd name="connsiteX9" fmla="*/ 162134 w 2662832"/>
                <a:gd name="connsiteY9" fmla="*/ 1584811 h 1693068"/>
                <a:gd name="connsiteX10" fmla="*/ 61943 w 2662832"/>
                <a:gd name="connsiteY10" fmla="*/ 1584811 h 1693068"/>
                <a:gd name="connsiteX11" fmla="*/ 57657 w 2662832"/>
                <a:gd name="connsiteY11" fmla="*/ 1584811 h 1693068"/>
                <a:gd name="connsiteX12" fmla="*/ 111235 w 2662832"/>
                <a:gd name="connsiteY12" fmla="*/ 1638389 h 1693068"/>
                <a:gd name="connsiteX13" fmla="*/ 111235 w 2662832"/>
                <a:gd name="connsiteY13" fmla="*/ 1392466 h 1693068"/>
                <a:gd name="connsiteX14" fmla="*/ 111235 w 2662832"/>
                <a:gd name="connsiteY14" fmla="*/ 867936 h 1693068"/>
                <a:gd name="connsiteX15" fmla="*/ 111235 w 2662832"/>
                <a:gd name="connsiteY15" fmla="*/ 384661 h 1693068"/>
                <a:gd name="connsiteX16" fmla="*/ 111235 w 2662832"/>
                <a:gd name="connsiteY16" fmla="*/ 258753 h 1693068"/>
                <a:gd name="connsiteX17" fmla="*/ 199639 w 2662832"/>
                <a:gd name="connsiteY17" fmla="*/ 118914 h 1693068"/>
                <a:gd name="connsiteX18" fmla="*/ 276791 w 2662832"/>
                <a:gd name="connsiteY18" fmla="*/ 111413 h 1693068"/>
                <a:gd name="connsiteX19" fmla="*/ 390377 w 2662832"/>
                <a:gd name="connsiteY19" fmla="*/ 111413 h 1693068"/>
                <a:gd name="connsiteX20" fmla="*/ 798106 w 2662832"/>
                <a:gd name="connsiteY20" fmla="*/ 111413 h 1693068"/>
                <a:gd name="connsiteX21" fmla="*/ 1336567 w 2662832"/>
                <a:gd name="connsiteY21" fmla="*/ 111413 h 1693068"/>
                <a:gd name="connsiteX22" fmla="*/ 1874491 w 2662832"/>
                <a:gd name="connsiteY22" fmla="*/ 111413 h 1693068"/>
                <a:gd name="connsiteX23" fmla="*/ 2280613 w 2662832"/>
                <a:gd name="connsiteY23" fmla="*/ 111413 h 1693068"/>
                <a:gd name="connsiteX24" fmla="*/ 2393127 w 2662832"/>
                <a:gd name="connsiteY24" fmla="*/ 111413 h 1693068"/>
                <a:gd name="connsiteX25" fmla="*/ 2475638 w 2662832"/>
                <a:gd name="connsiteY25" fmla="*/ 121593 h 1693068"/>
                <a:gd name="connsiteX26" fmla="*/ 2554397 w 2662832"/>
                <a:gd name="connsiteY26" fmla="*/ 241608 h 1693068"/>
                <a:gd name="connsiteX27" fmla="*/ 2661554 w 2662832"/>
                <a:gd name="connsiteY27" fmla="*/ 241608 h 1693068"/>
                <a:gd name="connsiteX28" fmla="*/ 2424203 w 2662832"/>
                <a:gd name="connsiteY28" fmla="*/ 4256 h 1693068"/>
                <a:gd name="connsiteX29" fmla="*/ 2364195 w 2662832"/>
                <a:gd name="connsiteY29" fmla="*/ 4256 h 1693068"/>
                <a:gd name="connsiteX30" fmla="*/ 2022902 w 2662832"/>
                <a:gd name="connsiteY30" fmla="*/ 4256 h 1693068"/>
                <a:gd name="connsiteX31" fmla="*/ 1499444 w 2662832"/>
                <a:gd name="connsiteY31" fmla="*/ 4256 h 1693068"/>
                <a:gd name="connsiteX32" fmla="*/ 937945 w 2662832"/>
                <a:gd name="connsiteY32" fmla="*/ 4256 h 1693068"/>
                <a:gd name="connsiteX33" fmla="*/ 472887 w 2662832"/>
                <a:gd name="connsiteY33" fmla="*/ 4256 h 1693068"/>
                <a:gd name="connsiteX34" fmla="*/ 247859 w 2662832"/>
                <a:gd name="connsiteY34" fmla="*/ 4256 h 1693068"/>
                <a:gd name="connsiteX35" fmla="*/ 15866 w 2662832"/>
                <a:gd name="connsiteY35" fmla="*/ 169813 h 1693068"/>
                <a:gd name="connsiteX36" fmla="*/ 4079 w 2662832"/>
                <a:gd name="connsiteY36" fmla="*/ 291971 h 1693068"/>
                <a:gd name="connsiteX37" fmla="*/ 4079 w 2662832"/>
                <a:gd name="connsiteY37" fmla="*/ 708273 h 1693068"/>
                <a:gd name="connsiteX38" fmla="*/ 4079 w 2662832"/>
                <a:gd name="connsiteY38" fmla="*/ 1263343 h 1693068"/>
                <a:gd name="connsiteX39" fmla="*/ 4079 w 2662832"/>
                <a:gd name="connsiteY39" fmla="*/ 1620709 h 1693068"/>
                <a:gd name="connsiteX40" fmla="*/ 4079 w 2662832"/>
                <a:gd name="connsiteY40" fmla="*/ 1638389 h 1693068"/>
                <a:gd name="connsiteX41" fmla="*/ 57657 w 2662832"/>
                <a:gd name="connsiteY41" fmla="*/ 1691968 h 1693068"/>
                <a:gd name="connsiteX42" fmla="*/ 311617 w 2662832"/>
                <a:gd name="connsiteY42" fmla="*/ 1691968 h 1693068"/>
                <a:gd name="connsiteX43" fmla="*/ 921336 w 2662832"/>
                <a:gd name="connsiteY43" fmla="*/ 1691968 h 1693068"/>
                <a:gd name="connsiteX44" fmla="*/ 1656428 w 2662832"/>
                <a:gd name="connsiteY44" fmla="*/ 1691968 h 1693068"/>
                <a:gd name="connsiteX45" fmla="*/ 2294008 w 2662832"/>
                <a:gd name="connsiteY45" fmla="*/ 1691968 h 1693068"/>
                <a:gd name="connsiteX46" fmla="*/ 2603689 w 2662832"/>
                <a:gd name="connsiteY46" fmla="*/ 1691968 h 1693068"/>
                <a:gd name="connsiteX47" fmla="*/ 2607976 w 2662832"/>
                <a:gd name="connsiteY47" fmla="*/ 1691968 h 1693068"/>
                <a:gd name="connsiteX48" fmla="*/ 2661554 w 2662832"/>
                <a:gd name="connsiteY48" fmla="*/ 1638389 h 1693068"/>
                <a:gd name="connsiteX49" fmla="*/ 2661554 w 2662832"/>
                <a:gd name="connsiteY49" fmla="*/ 1164223 h 1693068"/>
                <a:gd name="connsiteX50" fmla="*/ 2661554 w 2662832"/>
                <a:gd name="connsiteY50" fmla="*/ 414665 h 1693068"/>
                <a:gd name="connsiteX51" fmla="*/ 2661554 w 2662832"/>
                <a:gd name="connsiteY51" fmla="*/ 241608 h 1693068"/>
                <a:gd name="connsiteX52" fmla="*/ 2554397 w 2662832"/>
                <a:gd name="connsiteY52" fmla="*/ 241608 h 169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662832" h="1693068">
                  <a:moveTo>
                    <a:pt x="2554397" y="241608"/>
                  </a:moveTo>
                  <a:cubicBezTo>
                    <a:pt x="2554397" y="399663"/>
                    <a:pt x="2554397" y="557719"/>
                    <a:pt x="2554397" y="715774"/>
                  </a:cubicBezTo>
                  <a:cubicBezTo>
                    <a:pt x="2554397" y="965448"/>
                    <a:pt x="2554397" y="1215658"/>
                    <a:pt x="2554397" y="1465332"/>
                  </a:cubicBezTo>
                  <a:cubicBezTo>
                    <a:pt x="2554397" y="1523196"/>
                    <a:pt x="2554397" y="1580525"/>
                    <a:pt x="2554397" y="1638389"/>
                  </a:cubicBezTo>
                  <a:cubicBezTo>
                    <a:pt x="2572078" y="1620709"/>
                    <a:pt x="2590295" y="1602492"/>
                    <a:pt x="2607976" y="1584811"/>
                  </a:cubicBezTo>
                  <a:cubicBezTo>
                    <a:pt x="2523322" y="1584811"/>
                    <a:pt x="2438669" y="1584811"/>
                    <a:pt x="2354015" y="1584811"/>
                  </a:cubicBezTo>
                  <a:cubicBezTo>
                    <a:pt x="2150954" y="1584811"/>
                    <a:pt x="1947357" y="1584811"/>
                    <a:pt x="1744296" y="1584811"/>
                  </a:cubicBezTo>
                  <a:cubicBezTo>
                    <a:pt x="1499444" y="1584811"/>
                    <a:pt x="1254592" y="1584811"/>
                    <a:pt x="1009204" y="1584811"/>
                  </a:cubicBezTo>
                  <a:cubicBezTo>
                    <a:pt x="796499" y="1584811"/>
                    <a:pt x="584330" y="1584811"/>
                    <a:pt x="371625" y="1584811"/>
                  </a:cubicBezTo>
                  <a:cubicBezTo>
                    <a:pt x="301973" y="1584811"/>
                    <a:pt x="231786" y="1584811"/>
                    <a:pt x="162134" y="1584811"/>
                  </a:cubicBezTo>
                  <a:cubicBezTo>
                    <a:pt x="128916" y="1584811"/>
                    <a:pt x="95161" y="1582132"/>
                    <a:pt x="61943" y="1584811"/>
                  </a:cubicBezTo>
                  <a:cubicBezTo>
                    <a:pt x="60336" y="1584811"/>
                    <a:pt x="59264" y="1584811"/>
                    <a:pt x="57657" y="1584811"/>
                  </a:cubicBezTo>
                  <a:cubicBezTo>
                    <a:pt x="75337" y="1602492"/>
                    <a:pt x="93554" y="1620709"/>
                    <a:pt x="111235" y="1638389"/>
                  </a:cubicBezTo>
                  <a:cubicBezTo>
                    <a:pt x="111235" y="1556415"/>
                    <a:pt x="111235" y="1474440"/>
                    <a:pt x="111235" y="1392466"/>
                  </a:cubicBezTo>
                  <a:cubicBezTo>
                    <a:pt x="111235" y="1217801"/>
                    <a:pt x="111235" y="1042601"/>
                    <a:pt x="111235" y="867936"/>
                  </a:cubicBezTo>
                  <a:cubicBezTo>
                    <a:pt x="111235" y="706666"/>
                    <a:pt x="111235" y="545931"/>
                    <a:pt x="111235" y="384661"/>
                  </a:cubicBezTo>
                  <a:cubicBezTo>
                    <a:pt x="111235" y="342870"/>
                    <a:pt x="111235" y="300544"/>
                    <a:pt x="111235" y="258753"/>
                  </a:cubicBezTo>
                  <a:cubicBezTo>
                    <a:pt x="111235" y="197674"/>
                    <a:pt x="137488" y="140345"/>
                    <a:pt x="199639" y="118914"/>
                  </a:cubicBezTo>
                  <a:cubicBezTo>
                    <a:pt x="224821" y="109805"/>
                    <a:pt x="250538" y="111413"/>
                    <a:pt x="276791" y="111413"/>
                  </a:cubicBezTo>
                  <a:cubicBezTo>
                    <a:pt x="314832" y="111413"/>
                    <a:pt x="352872" y="111413"/>
                    <a:pt x="390377" y="111413"/>
                  </a:cubicBezTo>
                  <a:cubicBezTo>
                    <a:pt x="526465" y="111413"/>
                    <a:pt x="662554" y="111413"/>
                    <a:pt x="798106" y="111413"/>
                  </a:cubicBezTo>
                  <a:cubicBezTo>
                    <a:pt x="977593" y="111413"/>
                    <a:pt x="1157080" y="111413"/>
                    <a:pt x="1336567" y="111413"/>
                  </a:cubicBezTo>
                  <a:cubicBezTo>
                    <a:pt x="1516053" y="111413"/>
                    <a:pt x="1695004" y="111413"/>
                    <a:pt x="1874491" y="111413"/>
                  </a:cubicBezTo>
                  <a:cubicBezTo>
                    <a:pt x="2010044" y="111413"/>
                    <a:pt x="2145060" y="111413"/>
                    <a:pt x="2280613" y="111413"/>
                  </a:cubicBezTo>
                  <a:cubicBezTo>
                    <a:pt x="2318118" y="111413"/>
                    <a:pt x="2355623" y="111413"/>
                    <a:pt x="2393127" y="111413"/>
                  </a:cubicBezTo>
                  <a:cubicBezTo>
                    <a:pt x="2421524" y="111413"/>
                    <a:pt x="2448848" y="109805"/>
                    <a:pt x="2475638" y="121593"/>
                  </a:cubicBezTo>
                  <a:cubicBezTo>
                    <a:pt x="2523322" y="142488"/>
                    <a:pt x="2553326" y="190173"/>
                    <a:pt x="2554397" y="241608"/>
                  </a:cubicBezTo>
                  <a:cubicBezTo>
                    <a:pt x="2556005" y="310723"/>
                    <a:pt x="2663161" y="310723"/>
                    <a:pt x="2661554" y="241608"/>
                  </a:cubicBezTo>
                  <a:cubicBezTo>
                    <a:pt x="2658875" y="111413"/>
                    <a:pt x="2554933" y="5864"/>
                    <a:pt x="2424203" y="4256"/>
                  </a:cubicBezTo>
                  <a:cubicBezTo>
                    <a:pt x="2404379" y="3721"/>
                    <a:pt x="2384019" y="4256"/>
                    <a:pt x="2364195" y="4256"/>
                  </a:cubicBezTo>
                  <a:cubicBezTo>
                    <a:pt x="2250609" y="4256"/>
                    <a:pt x="2136488" y="4256"/>
                    <a:pt x="2022902" y="4256"/>
                  </a:cubicBezTo>
                  <a:cubicBezTo>
                    <a:pt x="1848238" y="4256"/>
                    <a:pt x="1674109" y="4256"/>
                    <a:pt x="1499444" y="4256"/>
                  </a:cubicBezTo>
                  <a:cubicBezTo>
                    <a:pt x="1312457" y="4256"/>
                    <a:pt x="1124933" y="4256"/>
                    <a:pt x="937945" y="4256"/>
                  </a:cubicBezTo>
                  <a:cubicBezTo>
                    <a:pt x="783105" y="4256"/>
                    <a:pt x="627728" y="4256"/>
                    <a:pt x="472887" y="4256"/>
                  </a:cubicBezTo>
                  <a:cubicBezTo>
                    <a:pt x="397878" y="4256"/>
                    <a:pt x="322868" y="3721"/>
                    <a:pt x="247859" y="4256"/>
                  </a:cubicBezTo>
                  <a:cubicBezTo>
                    <a:pt x="142846" y="4792"/>
                    <a:pt x="50156" y="70158"/>
                    <a:pt x="15866" y="169813"/>
                  </a:cubicBezTo>
                  <a:cubicBezTo>
                    <a:pt x="2471" y="209461"/>
                    <a:pt x="4079" y="250716"/>
                    <a:pt x="4079" y="291971"/>
                  </a:cubicBezTo>
                  <a:cubicBezTo>
                    <a:pt x="4079" y="430738"/>
                    <a:pt x="4079" y="569506"/>
                    <a:pt x="4079" y="708273"/>
                  </a:cubicBezTo>
                  <a:cubicBezTo>
                    <a:pt x="4079" y="893118"/>
                    <a:pt x="4079" y="1078498"/>
                    <a:pt x="4079" y="1263343"/>
                  </a:cubicBezTo>
                  <a:cubicBezTo>
                    <a:pt x="4079" y="1382286"/>
                    <a:pt x="4079" y="1501229"/>
                    <a:pt x="4079" y="1620709"/>
                  </a:cubicBezTo>
                  <a:cubicBezTo>
                    <a:pt x="4079" y="1626602"/>
                    <a:pt x="4079" y="1632496"/>
                    <a:pt x="4079" y="1638389"/>
                  </a:cubicBezTo>
                  <a:cubicBezTo>
                    <a:pt x="4079" y="1667322"/>
                    <a:pt x="28725" y="1691968"/>
                    <a:pt x="57657" y="1691968"/>
                  </a:cubicBezTo>
                  <a:cubicBezTo>
                    <a:pt x="142310" y="1691968"/>
                    <a:pt x="226964" y="1691968"/>
                    <a:pt x="311617" y="1691968"/>
                  </a:cubicBezTo>
                  <a:cubicBezTo>
                    <a:pt x="514678" y="1691968"/>
                    <a:pt x="718275" y="1691968"/>
                    <a:pt x="921336" y="1691968"/>
                  </a:cubicBezTo>
                  <a:cubicBezTo>
                    <a:pt x="1166188" y="1691968"/>
                    <a:pt x="1411040" y="1691968"/>
                    <a:pt x="1656428" y="1691968"/>
                  </a:cubicBezTo>
                  <a:cubicBezTo>
                    <a:pt x="1869133" y="1691968"/>
                    <a:pt x="2081303" y="1691968"/>
                    <a:pt x="2294008" y="1691968"/>
                  </a:cubicBezTo>
                  <a:cubicBezTo>
                    <a:pt x="2396878" y="1691968"/>
                    <a:pt x="2500819" y="1695718"/>
                    <a:pt x="2603689" y="1691968"/>
                  </a:cubicBezTo>
                  <a:cubicBezTo>
                    <a:pt x="2605297" y="1691968"/>
                    <a:pt x="2606368" y="1691968"/>
                    <a:pt x="2607976" y="1691968"/>
                  </a:cubicBezTo>
                  <a:cubicBezTo>
                    <a:pt x="2636908" y="1691968"/>
                    <a:pt x="2661554" y="1667322"/>
                    <a:pt x="2661554" y="1638389"/>
                  </a:cubicBezTo>
                  <a:cubicBezTo>
                    <a:pt x="2661554" y="1480334"/>
                    <a:pt x="2661554" y="1322278"/>
                    <a:pt x="2661554" y="1164223"/>
                  </a:cubicBezTo>
                  <a:cubicBezTo>
                    <a:pt x="2661554" y="914549"/>
                    <a:pt x="2661554" y="664339"/>
                    <a:pt x="2661554" y="414665"/>
                  </a:cubicBezTo>
                  <a:cubicBezTo>
                    <a:pt x="2661554" y="356801"/>
                    <a:pt x="2661554" y="299472"/>
                    <a:pt x="2661554" y="241608"/>
                  </a:cubicBezTo>
                  <a:cubicBezTo>
                    <a:pt x="2661554" y="172492"/>
                    <a:pt x="2554397" y="172492"/>
                    <a:pt x="2554397" y="2416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92CBE8D-A894-44BE-B37D-3A128A1BB59D}"/>
                </a:ext>
              </a:extLst>
            </p:cNvPr>
            <p:cNvSpPr/>
            <p:nvPr/>
          </p:nvSpPr>
          <p:spPr>
            <a:xfrm>
              <a:off x="5251341" y="896764"/>
              <a:ext cx="112514" cy="825103"/>
            </a:xfrm>
            <a:custGeom>
              <a:avLst/>
              <a:gdLst>
                <a:gd name="connsiteX0" fmla="*/ 111175 w 112514"/>
                <a:gd name="connsiteY0" fmla="*/ 773802 h 825103"/>
                <a:gd name="connsiteX1" fmla="*/ 111175 w 112514"/>
                <a:gd name="connsiteY1" fmla="*/ 144259 h 825103"/>
                <a:gd name="connsiteX2" fmla="*/ 111175 w 112514"/>
                <a:gd name="connsiteY2" fmla="*/ 55855 h 825103"/>
                <a:gd name="connsiteX3" fmla="*/ 4018 w 112514"/>
                <a:gd name="connsiteY3" fmla="*/ 55855 h 825103"/>
                <a:gd name="connsiteX4" fmla="*/ 4018 w 112514"/>
                <a:gd name="connsiteY4" fmla="*/ 685398 h 825103"/>
                <a:gd name="connsiteX5" fmla="*/ 4018 w 112514"/>
                <a:gd name="connsiteY5" fmla="*/ 773802 h 825103"/>
                <a:gd name="connsiteX6" fmla="*/ 111175 w 112514"/>
                <a:gd name="connsiteY6" fmla="*/ 773802 h 825103"/>
                <a:gd name="connsiteX7" fmla="*/ 111175 w 112514"/>
                <a:gd name="connsiteY7" fmla="*/ 773802 h 82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14" h="825103">
                  <a:moveTo>
                    <a:pt x="111175" y="773802"/>
                  </a:moveTo>
                  <a:cubicBezTo>
                    <a:pt x="111175" y="563776"/>
                    <a:pt x="111175" y="353750"/>
                    <a:pt x="111175" y="144259"/>
                  </a:cubicBezTo>
                  <a:cubicBezTo>
                    <a:pt x="111175" y="114791"/>
                    <a:pt x="111175" y="85323"/>
                    <a:pt x="111175" y="55855"/>
                  </a:cubicBezTo>
                  <a:cubicBezTo>
                    <a:pt x="111175" y="-13261"/>
                    <a:pt x="4018" y="-13261"/>
                    <a:pt x="4018" y="55855"/>
                  </a:cubicBezTo>
                  <a:cubicBezTo>
                    <a:pt x="4018" y="265881"/>
                    <a:pt x="4018" y="475908"/>
                    <a:pt x="4018" y="685398"/>
                  </a:cubicBezTo>
                  <a:cubicBezTo>
                    <a:pt x="4018" y="714866"/>
                    <a:pt x="4018" y="744334"/>
                    <a:pt x="4018" y="773802"/>
                  </a:cubicBezTo>
                  <a:cubicBezTo>
                    <a:pt x="4018" y="842918"/>
                    <a:pt x="111175" y="842918"/>
                    <a:pt x="111175" y="773802"/>
                  </a:cubicBezTo>
                  <a:lnTo>
                    <a:pt x="111175" y="7738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777045B-5761-479E-84BF-A87879CD842F}"/>
                </a:ext>
              </a:extLst>
            </p:cNvPr>
            <p:cNvSpPr/>
            <p:nvPr/>
          </p:nvSpPr>
          <p:spPr>
            <a:xfrm>
              <a:off x="5132695" y="4609594"/>
              <a:ext cx="385763" cy="407194"/>
            </a:xfrm>
            <a:custGeom>
              <a:avLst/>
              <a:gdLst>
                <a:gd name="connsiteX0" fmla="*/ 277505 w 385762"/>
                <a:gd name="connsiteY0" fmla="*/ 57596 h 407193"/>
                <a:gd name="connsiteX1" fmla="*/ 277505 w 385762"/>
                <a:gd name="connsiteY1" fmla="*/ 199043 h 407193"/>
                <a:gd name="connsiteX2" fmla="*/ 277505 w 385762"/>
                <a:gd name="connsiteY2" fmla="*/ 281017 h 407193"/>
                <a:gd name="connsiteX3" fmla="*/ 276433 w 385762"/>
                <a:gd name="connsiteY3" fmla="*/ 297627 h 407193"/>
                <a:gd name="connsiteX4" fmla="*/ 254466 w 385762"/>
                <a:gd name="connsiteY4" fmla="*/ 297627 h 407193"/>
                <a:gd name="connsiteX5" fmla="*/ 207853 w 385762"/>
                <a:gd name="connsiteY5" fmla="*/ 297627 h 407193"/>
                <a:gd name="connsiteX6" fmla="*/ 121593 w 385762"/>
                <a:gd name="connsiteY6" fmla="*/ 297627 h 407193"/>
                <a:gd name="connsiteX7" fmla="*/ 111413 w 385762"/>
                <a:gd name="connsiteY7" fmla="*/ 292269 h 407193"/>
                <a:gd name="connsiteX8" fmla="*/ 111413 w 385762"/>
                <a:gd name="connsiteY8" fmla="*/ 267623 h 407193"/>
                <a:gd name="connsiteX9" fmla="*/ 111413 w 385762"/>
                <a:gd name="connsiteY9" fmla="*/ 224225 h 407193"/>
                <a:gd name="connsiteX10" fmla="*/ 111413 w 385762"/>
                <a:gd name="connsiteY10" fmla="*/ 57596 h 407193"/>
                <a:gd name="connsiteX11" fmla="*/ 57835 w 385762"/>
                <a:gd name="connsiteY11" fmla="*/ 111175 h 407193"/>
                <a:gd name="connsiteX12" fmla="*/ 331083 w 385762"/>
                <a:gd name="connsiteY12" fmla="*/ 111175 h 407193"/>
                <a:gd name="connsiteX13" fmla="*/ 331083 w 385762"/>
                <a:gd name="connsiteY13" fmla="*/ 4018 h 407193"/>
                <a:gd name="connsiteX14" fmla="*/ 57835 w 385762"/>
                <a:gd name="connsiteY14" fmla="*/ 4018 h 407193"/>
                <a:gd name="connsiteX15" fmla="*/ 4256 w 385762"/>
                <a:gd name="connsiteY15" fmla="*/ 57596 h 407193"/>
                <a:gd name="connsiteX16" fmla="*/ 4256 w 385762"/>
                <a:gd name="connsiteY16" fmla="*/ 224225 h 407193"/>
                <a:gd name="connsiteX17" fmla="*/ 4256 w 385762"/>
                <a:gd name="connsiteY17" fmla="*/ 295484 h 407193"/>
                <a:gd name="connsiteX18" fmla="*/ 107662 w 385762"/>
                <a:gd name="connsiteY18" fmla="*/ 404783 h 407193"/>
                <a:gd name="connsiteX19" fmla="*/ 272147 w 385762"/>
                <a:gd name="connsiteY19" fmla="*/ 404783 h 407193"/>
                <a:gd name="connsiteX20" fmla="*/ 383054 w 385762"/>
                <a:gd name="connsiteY20" fmla="*/ 312093 h 407193"/>
                <a:gd name="connsiteX21" fmla="*/ 384661 w 385762"/>
                <a:gd name="connsiteY21" fmla="*/ 247799 h 407193"/>
                <a:gd name="connsiteX22" fmla="*/ 384661 w 385762"/>
                <a:gd name="connsiteY22" fmla="*/ 57596 h 407193"/>
                <a:gd name="connsiteX23" fmla="*/ 277505 w 385762"/>
                <a:gd name="connsiteY23" fmla="*/ 57596 h 40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5762" h="407193">
                  <a:moveTo>
                    <a:pt x="277505" y="57596"/>
                  </a:moveTo>
                  <a:cubicBezTo>
                    <a:pt x="277505" y="104745"/>
                    <a:pt x="277505" y="151894"/>
                    <a:pt x="277505" y="199043"/>
                  </a:cubicBezTo>
                  <a:cubicBezTo>
                    <a:pt x="277505" y="226368"/>
                    <a:pt x="277505" y="253693"/>
                    <a:pt x="277505" y="281017"/>
                  </a:cubicBezTo>
                  <a:cubicBezTo>
                    <a:pt x="277505" y="285304"/>
                    <a:pt x="279112" y="295484"/>
                    <a:pt x="276433" y="297627"/>
                  </a:cubicBezTo>
                  <a:cubicBezTo>
                    <a:pt x="273754" y="299770"/>
                    <a:pt x="257681" y="297627"/>
                    <a:pt x="254466" y="297627"/>
                  </a:cubicBezTo>
                  <a:cubicBezTo>
                    <a:pt x="238929" y="297627"/>
                    <a:pt x="223391" y="297627"/>
                    <a:pt x="207853" y="297627"/>
                  </a:cubicBezTo>
                  <a:cubicBezTo>
                    <a:pt x="178921" y="297627"/>
                    <a:pt x="149989" y="298698"/>
                    <a:pt x="121593" y="297627"/>
                  </a:cubicBezTo>
                  <a:cubicBezTo>
                    <a:pt x="109270" y="297091"/>
                    <a:pt x="114627" y="299770"/>
                    <a:pt x="111413" y="292269"/>
                  </a:cubicBezTo>
                  <a:cubicBezTo>
                    <a:pt x="109270" y="285840"/>
                    <a:pt x="111413" y="274052"/>
                    <a:pt x="111413" y="267623"/>
                  </a:cubicBezTo>
                  <a:cubicBezTo>
                    <a:pt x="111413" y="253157"/>
                    <a:pt x="111413" y="238691"/>
                    <a:pt x="111413" y="224225"/>
                  </a:cubicBezTo>
                  <a:cubicBezTo>
                    <a:pt x="111413" y="168503"/>
                    <a:pt x="111413" y="112782"/>
                    <a:pt x="111413" y="57596"/>
                  </a:cubicBezTo>
                  <a:cubicBezTo>
                    <a:pt x="93732" y="75278"/>
                    <a:pt x="75515" y="93494"/>
                    <a:pt x="57835" y="111175"/>
                  </a:cubicBezTo>
                  <a:cubicBezTo>
                    <a:pt x="148917" y="111175"/>
                    <a:pt x="240000" y="111175"/>
                    <a:pt x="331083" y="111175"/>
                  </a:cubicBezTo>
                  <a:cubicBezTo>
                    <a:pt x="400199" y="111175"/>
                    <a:pt x="400199" y="4018"/>
                    <a:pt x="331083" y="4018"/>
                  </a:cubicBezTo>
                  <a:cubicBezTo>
                    <a:pt x="240000" y="4018"/>
                    <a:pt x="148917" y="4018"/>
                    <a:pt x="57835" y="4018"/>
                  </a:cubicBezTo>
                  <a:cubicBezTo>
                    <a:pt x="28902" y="4018"/>
                    <a:pt x="4256" y="28664"/>
                    <a:pt x="4256" y="57596"/>
                  </a:cubicBezTo>
                  <a:cubicBezTo>
                    <a:pt x="4256" y="113318"/>
                    <a:pt x="4256" y="169039"/>
                    <a:pt x="4256" y="224225"/>
                  </a:cubicBezTo>
                  <a:cubicBezTo>
                    <a:pt x="4256" y="247799"/>
                    <a:pt x="3721" y="271909"/>
                    <a:pt x="4256" y="295484"/>
                  </a:cubicBezTo>
                  <a:cubicBezTo>
                    <a:pt x="6400" y="354419"/>
                    <a:pt x="47655" y="401032"/>
                    <a:pt x="107662" y="404783"/>
                  </a:cubicBezTo>
                  <a:cubicBezTo>
                    <a:pt x="161776" y="407998"/>
                    <a:pt x="218033" y="406390"/>
                    <a:pt x="272147" y="404783"/>
                  </a:cubicBezTo>
                  <a:cubicBezTo>
                    <a:pt x="327333" y="403711"/>
                    <a:pt x="375553" y="368886"/>
                    <a:pt x="383054" y="312093"/>
                  </a:cubicBezTo>
                  <a:cubicBezTo>
                    <a:pt x="385733" y="290661"/>
                    <a:pt x="384661" y="268694"/>
                    <a:pt x="384661" y="247799"/>
                  </a:cubicBezTo>
                  <a:cubicBezTo>
                    <a:pt x="384661" y="184577"/>
                    <a:pt x="384661" y="120819"/>
                    <a:pt x="384661" y="57596"/>
                  </a:cubicBezTo>
                  <a:cubicBezTo>
                    <a:pt x="384661" y="-11519"/>
                    <a:pt x="277505" y="-11519"/>
                    <a:pt x="277505" y="575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2BAC419-0528-45C6-9885-7D13EC051BA2}"/>
                </a:ext>
              </a:extLst>
            </p:cNvPr>
            <p:cNvSpPr/>
            <p:nvPr/>
          </p:nvSpPr>
          <p:spPr>
            <a:xfrm>
              <a:off x="6670387" y="4609594"/>
              <a:ext cx="385763" cy="407194"/>
            </a:xfrm>
            <a:custGeom>
              <a:avLst/>
              <a:gdLst>
                <a:gd name="connsiteX0" fmla="*/ 277505 w 385762"/>
                <a:gd name="connsiteY0" fmla="*/ 57596 h 407193"/>
                <a:gd name="connsiteX1" fmla="*/ 277505 w 385762"/>
                <a:gd name="connsiteY1" fmla="*/ 199043 h 407193"/>
                <a:gd name="connsiteX2" fmla="*/ 277505 w 385762"/>
                <a:gd name="connsiteY2" fmla="*/ 281017 h 407193"/>
                <a:gd name="connsiteX3" fmla="*/ 276433 w 385762"/>
                <a:gd name="connsiteY3" fmla="*/ 297627 h 407193"/>
                <a:gd name="connsiteX4" fmla="*/ 254466 w 385762"/>
                <a:gd name="connsiteY4" fmla="*/ 297627 h 407193"/>
                <a:gd name="connsiteX5" fmla="*/ 207853 w 385762"/>
                <a:gd name="connsiteY5" fmla="*/ 297627 h 407193"/>
                <a:gd name="connsiteX6" fmla="*/ 121593 w 385762"/>
                <a:gd name="connsiteY6" fmla="*/ 297627 h 407193"/>
                <a:gd name="connsiteX7" fmla="*/ 111413 w 385762"/>
                <a:gd name="connsiteY7" fmla="*/ 292269 h 407193"/>
                <a:gd name="connsiteX8" fmla="*/ 111413 w 385762"/>
                <a:gd name="connsiteY8" fmla="*/ 267623 h 407193"/>
                <a:gd name="connsiteX9" fmla="*/ 111413 w 385762"/>
                <a:gd name="connsiteY9" fmla="*/ 224225 h 407193"/>
                <a:gd name="connsiteX10" fmla="*/ 111413 w 385762"/>
                <a:gd name="connsiteY10" fmla="*/ 57596 h 407193"/>
                <a:gd name="connsiteX11" fmla="*/ 57835 w 385762"/>
                <a:gd name="connsiteY11" fmla="*/ 111175 h 407193"/>
                <a:gd name="connsiteX12" fmla="*/ 331083 w 385762"/>
                <a:gd name="connsiteY12" fmla="*/ 111175 h 407193"/>
                <a:gd name="connsiteX13" fmla="*/ 331083 w 385762"/>
                <a:gd name="connsiteY13" fmla="*/ 4018 h 407193"/>
                <a:gd name="connsiteX14" fmla="*/ 57835 w 385762"/>
                <a:gd name="connsiteY14" fmla="*/ 4018 h 407193"/>
                <a:gd name="connsiteX15" fmla="*/ 4256 w 385762"/>
                <a:gd name="connsiteY15" fmla="*/ 57596 h 407193"/>
                <a:gd name="connsiteX16" fmla="*/ 4256 w 385762"/>
                <a:gd name="connsiteY16" fmla="*/ 224225 h 407193"/>
                <a:gd name="connsiteX17" fmla="*/ 4256 w 385762"/>
                <a:gd name="connsiteY17" fmla="*/ 295484 h 407193"/>
                <a:gd name="connsiteX18" fmla="*/ 107662 w 385762"/>
                <a:gd name="connsiteY18" fmla="*/ 404783 h 407193"/>
                <a:gd name="connsiteX19" fmla="*/ 272147 w 385762"/>
                <a:gd name="connsiteY19" fmla="*/ 404783 h 407193"/>
                <a:gd name="connsiteX20" fmla="*/ 383054 w 385762"/>
                <a:gd name="connsiteY20" fmla="*/ 312093 h 407193"/>
                <a:gd name="connsiteX21" fmla="*/ 384661 w 385762"/>
                <a:gd name="connsiteY21" fmla="*/ 247799 h 407193"/>
                <a:gd name="connsiteX22" fmla="*/ 384661 w 385762"/>
                <a:gd name="connsiteY22" fmla="*/ 57596 h 407193"/>
                <a:gd name="connsiteX23" fmla="*/ 277505 w 385762"/>
                <a:gd name="connsiteY23" fmla="*/ 57596 h 40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5762" h="407193">
                  <a:moveTo>
                    <a:pt x="277505" y="57596"/>
                  </a:moveTo>
                  <a:cubicBezTo>
                    <a:pt x="277505" y="104745"/>
                    <a:pt x="277505" y="151894"/>
                    <a:pt x="277505" y="199043"/>
                  </a:cubicBezTo>
                  <a:cubicBezTo>
                    <a:pt x="277505" y="226368"/>
                    <a:pt x="277505" y="253693"/>
                    <a:pt x="277505" y="281017"/>
                  </a:cubicBezTo>
                  <a:cubicBezTo>
                    <a:pt x="277505" y="285304"/>
                    <a:pt x="279112" y="295484"/>
                    <a:pt x="276433" y="297627"/>
                  </a:cubicBezTo>
                  <a:cubicBezTo>
                    <a:pt x="273754" y="299770"/>
                    <a:pt x="257681" y="297627"/>
                    <a:pt x="254466" y="297627"/>
                  </a:cubicBezTo>
                  <a:cubicBezTo>
                    <a:pt x="238929" y="297627"/>
                    <a:pt x="223391" y="297627"/>
                    <a:pt x="207853" y="297627"/>
                  </a:cubicBezTo>
                  <a:cubicBezTo>
                    <a:pt x="178921" y="297627"/>
                    <a:pt x="149989" y="298698"/>
                    <a:pt x="121593" y="297627"/>
                  </a:cubicBezTo>
                  <a:cubicBezTo>
                    <a:pt x="109269" y="297091"/>
                    <a:pt x="114627" y="299770"/>
                    <a:pt x="111413" y="292269"/>
                  </a:cubicBezTo>
                  <a:cubicBezTo>
                    <a:pt x="109269" y="285840"/>
                    <a:pt x="111413" y="274052"/>
                    <a:pt x="111413" y="267623"/>
                  </a:cubicBezTo>
                  <a:cubicBezTo>
                    <a:pt x="111413" y="253157"/>
                    <a:pt x="111413" y="238691"/>
                    <a:pt x="111413" y="224225"/>
                  </a:cubicBezTo>
                  <a:cubicBezTo>
                    <a:pt x="111413" y="168503"/>
                    <a:pt x="111413" y="112782"/>
                    <a:pt x="111413" y="57596"/>
                  </a:cubicBezTo>
                  <a:cubicBezTo>
                    <a:pt x="93732" y="75278"/>
                    <a:pt x="75515" y="93494"/>
                    <a:pt x="57835" y="111175"/>
                  </a:cubicBezTo>
                  <a:cubicBezTo>
                    <a:pt x="148917" y="111175"/>
                    <a:pt x="240000" y="111175"/>
                    <a:pt x="331083" y="111175"/>
                  </a:cubicBezTo>
                  <a:cubicBezTo>
                    <a:pt x="400199" y="111175"/>
                    <a:pt x="400199" y="4018"/>
                    <a:pt x="331083" y="4018"/>
                  </a:cubicBezTo>
                  <a:cubicBezTo>
                    <a:pt x="240000" y="4018"/>
                    <a:pt x="148917" y="4018"/>
                    <a:pt x="57835" y="4018"/>
                  </a:cubicBezTo>
                  <a:cubicBezTo>
                    <a:pt x="28902" y="4018"/>
                    <a:pt x="4256" y="28664"/>
                    <a:pt x="4256" y="57596"/>
                  </a:cubicBezTo>
                  <a:cubicBezTo>
                    <a:pt x="4256" y="113318"/>
                    <a:pt x="4256" y="169039"/>
                    <a:pt x="4256" y="224225"/>
                  </a:cubicBezTo>
                  <a:cubicBezTo>
                    <a:pt x="4256" y="247799"/>
                    <a:pt x="3721" y="271909"/>
                    <a:pt x="4256" y="295484"/>
                  </a:cubicBezTo>
                  <a:cubicBezTo>
                    <a:pt x="6400" y="354419"/>
                    <a:pt x="47655" y="401032"/>
                    <a:pt x="107662" y="404783"/>
                  </a:cubicBezTo>
                  <a:cubicBezTo>
                    <a:pt x="161776" y="407998"/>
                    <a:pt x="218033" y="406390"/>
                    <a:pt x="272147" y="404783"/>
                  </a:cubicBezTo>
                  <a:cubicBezTo>
                    <a:pt x="327332" y="403711"/>
                    <a:pt x="375553" y="368886"/>
                    <a:pt x="383054" y="312093"/>
                  </a:cubicBezTo>
                  <a:cubicBezTo>
                    <a:pt x="385733" y="290661"/>
                    <a:pt x="384661" y="268694"/>
                    <a:pt x="384661" y="247799"/>
                  </a:cubicBezTo>
                  <a:cubicBezTo>
                    <a:pt x="384661" y="184577"/>
                    <a:pt x="384661" y="120819"/>
                    <a:pt x="384661" y="57596"/>
                  </a:cubicBezTo>
                  <a:cubicBezTo>
                    <a:pt x="384661" y="-11519"/>
                    <a:pt x="277505" y="-11519"/>
                    <a:pt x="277505" y="5759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DAA93793-28B0-4130-BDCF-2273ED72D919}"/>
              </a:ext>
            </a:extLst>
          </p:cNvPr>
          <p:cNvSpPr/>
          <p:nvPr/>
        </p:nvSpPr>
        <p:spPr>
          <a:xfrm>
            <a:off x="5084321" y="2911745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</p:spTree>
    <p:extLst>
      <p:ext uri="{BB962C8B-B14F-4D97-AF65-F5344CB8AC3E}">
        <p14:creationId xmlns:p14="http://schemas.microsoft.com/office/powerpoint/2010/main" val="212825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Partial Evaluation?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21</a:t>
            </a:fld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B68974D-DBB3-47DF-BC11-ED3FBA54674F}"/>
              </a:ext>
            </a:extLst>
          </p:cNvPr>
          <p:cNvSpPr/>
          <p:nvPr/>
        </p:nvSpPr>
        <p:spPr>
          <a:xfrm>
            <a:off x="5084321" y="2911745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543BC1-C969-45ED-8CB1-26A054433841}"/>
                  </a:ext>
                </a:extLst>
              </p:cNvPr>
              <p:cNvSpPr txBox="1"/>
              <p:nvPr/>
            </p:nvSpPr>
            <p:spPr>
              <a:xfrm>
                <a:off x="1069384" y="3492964"/>
                <a:ext cx="35977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543BC1-C969-45ED-8CB1-26A054433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84" y="3492964"/>
                <a:ext cx="359771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EDA05E-F41A-47D3-A1BE-DB8444F25AB1}"/>
                  </a:ext>
                </a:extLst>
              </p:cNvPr>
              <p:cNvSpPr txBox="1"/>
              <p:nvPr/>
            </p:nvSpPr>
            <p:spPr>
              <a:xfrm>
                <a:off x="7836158" y="3492964"/>
                <a:ext cx="11748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8EDA05E-F41A-47D3-A1BE-DB8444F2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58" y="3492964"/>
                <a:ext cx="117487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54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Partial Evaluation in Fiat Cryptography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A8BF6-196C-44CE-9F8F-B6020127BE04}"/>
              </a:ext>
            </a:extLst>
          </p:cNvPr>
          <p:cNvSpPr/>
          <p:nvPr/>
        </p:nvSpPr>
        <p:spPr>
          <a:xfrm>
            <a:off x="-1" y="2130693"/>
            <a:ext cx="563880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/>
              <a:t>Template Code: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mul (p q:list (Z*Z)):list (Z*Z) :=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flat_map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1200" dirty="0">
                <a:latin typeface="Consolas" panose="020B0609020204030204" pitchFamily="49" charset="0"/>
              </a:rPr>
              <a:t> '(w, t) =&gt;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map (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en-US" sz="1200" dirty="0">
                <a:latin typeface="Consolas" panose="020B0609020204030204" pitchFamily="49" charset="0"/>
              </a:rPr>
              <a:t> '(w', t') =&gt;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(w * w', t * t’))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q) p.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pl-PL" sz="1200" dirty="0">
                <a:latin typeface="Consolas" panose="020B0609020204030204" pitchFamily="49" charset="0"/>
              </a:rPr>
              <a:t> square (p:list (Z*Z)):list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sz="1200" dirty="0">
                <a:latin typeface="Consolas" panose="020B0609020204030204" pitchFamily="49" charset="0"/>
              </a:rPr>
              <a:t> p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| [] =&gt; []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| (w, t) :: </a:t>
            </a:r>
            <a:r>
              <a:rPr lang="en-US" sz="1200" dirty="0" err="1">
                <a:latin typeface="Consolas" panose="020B0609020204030204" pitchFamily="49" charset="0"/>
              </a:rPr>
              <a:t>ts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=&gt;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two_t</a:t>
            </a:r>
            <a:r>
              <a:rPr lang="en-US" sz="1200" dirty="0">
                <a:latin typeface="Consolas" panose="020B0609020204030204" pitchFamily="49" charset="0"/>
              </a:rPr>
              <a:t> := 2 * t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pl-PL" sz="1200" dirty="0">
                <a:latin typeface="Consolas" panose="020B0609020204030204" pitchFamily="49" charset="0"/>
              </a:rPr>
              <a:t>((w * w, t * t)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  :: </a:t>
            </a:r>
            <a:r>
              <a:rPr lang="pl-PL" sz="1200" dirty="0">
                <a:latin typeface="Consolas" panose="020B0609020204030204" pitchFamily="49" charset="0"/>
              </a:rPr>
              <a:t>map (λ '(w', t'), (w * w', two_t * t')) ts)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      ++ square </a:t>
            </a:r>
            <a:r>
              <a:rPr lang="en-US" sz="1200" dirty="0" err="1">
                <a:latin typeface="Consolas" panose="020B0609020204030204" pitchFamily="49" charset="0"/>
              </a:rPr>
              <a:t>ts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   end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split (s:Z) (p:list(Z*Z)):list (Z*Z) * 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let '(hi, lo) := partition (fun '(w, _) =&gt; w mod s =? 0) p </a:t>
            </a:r>
            <a:r>
              <a:rPr lang="en-US" sz="1200" dirty="0">
                <a:solidFill>
                  <a:srgbClr val="D73A49"/>
                </a:solidFill>
                <a:latin typeface="Consolas" panose="020B0609020204030204" pitchFamily="49" charset="0"/>
              </a:rPr>
              <a:t>in</a:t>
            </a:r>
            <a:endParaRPr lang="en-US" sz="1200" dirty="0">
              <a:latin typeface="Consolas" panose="020B0609020204030204" pitchFamily="49" charset="0"/>
            </a:endParaRP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pl-PL" sz="1200" dirty="0">
                <a:latin typeface="Consolas" panose="020B0609020204030204" pitchFamily="49" charset="0"/>
              </a:rPr>
              <a:t>(lo, map (</a:t>
            </a:r>
            <a:r>
              <a:rPr lang="pl-PL" sz="1200" dirty="0">
                <a:solidFill>
                  <a:srgbClr val="D73A49"/>
                </a:solidFill>
                <a:latin typeface="Consolas" panose="020B0609020204030204" pitchFamily="49" charset="0"/>
              </a:rPr>
              <a:t>fun</a:t>
            </a:r>
            <a:r>
              <a:rPr lang="pl-PL" sz="1200" dirty="0">
                <a:latin typeface="Consolas" panose="020B0609020204030204" pitchFamily="49" charset="0"/>
              </a:rPr>
              <a:t> '(w, t) =&gt; (w / s, t)) hi).</a:t>
            </a:r>
          </a:p>
          <a:p>
            <a:pPr fontAlgn="t"/>
            <a:r>
              <a:rPr lang="pl-PL" sz="1200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pl-PL" sz="1200" dirty="0">
                <a:latin typeface="Consolas" panose="020B0609020204030204" pitchFamily="49" charset="0"/>
              </a:rPr>
              <a:t> reduce (s:Z) (c:list (Z*Z)) (p:list (Z*Z)):list (Z*Z)</a:t>
            </a:r>
          </a:p>
          <a:p>
            <a:pPr fontAlgn="t"/>
            <a:r>
              <a:rPr lang="en-US" sz="1200" dirty="0">
                <a:latin typeface="Consolas" panose="020B0609020204030204" pitchFamily="49" charset="0"/>
              </a:rPr>
              <a:t>:= let '(lo, hi) := split s p in lo ++ </a:t>
            </a:r>
            <a:r>
              <a:rPr lang="en-US" sz="1200" dirty="0" err="1">
                <a:latin typeface="Consolas" panose="020B0609020204030204" pitchFamily="49" charset="0"/>
              </a:rPr>
              <a:t>mul</a:t>
            </a:r>
            <a:r>
              <a:rPr lang="en-US" sz="1200" dirty="0">
                <a:latin typeface="Consolas" panose="020B0609020204030204" pitchFamily="49" charset="0"/>
              </a:rPr>
              <a:t> c hi.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8C565B-0D95-4EB1-93CA-A2D49FFEAA7E}"/>
              </a:ext>
            </a:extLst>
          </p:cNvPr>
          <p:cNvSpPr/>
          <p:nvPr/>
        </p:nvSpPr>
        <p:spPr>
          <a:xfrm>
            <a:off x="7117079" y="1798320"/>
            <a:ext cx="4800601" cy="1938992"/>
          </a:xfrm>
          <a:prstGeom prst="rect">
            <a:avLst/>
          </a:prstGeom>
        </p:spPr>
        <p:txBody>
          <a:bodyPr wrap="square" numCol="5">
            <a:spAutoFit/>
          </a:bodyPr>
          <a:lstStyle/>
          <a:p>
            <a:pPr fontAlgn="t"/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6F42C1"/>
                </a:solidFill>
                <a:latin typeface="Consolas" panose="020B0609020204030204" pitchFamily="49" charset="0"/>
              </a:rPr>
              <a:t>fiat_25519_carry_square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400" dirty="0">
                <a:latin typeface="Consolas" panose="020B0609020204030204" pitchFamily="49" charset="0"/>
              </a:rPr>
              <a:t>], </a:t>
            </a:r>
            <a:r>
              <a:rPr lang="en-US" sz="4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400" dirty="0"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400" dirty="0">
                <a:latin typeface="Consolas" panose="020B0609020204030204" pitchFamily="49" charset="0"/>
              </a:rPr>
              <a:t>]) {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x6;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x7;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x11;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x14;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x15;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x19;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x21;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x26;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x28;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x29;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x33;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x37;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x38;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x39;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fiat_25519_uint128 x40;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x41;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x42;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x43;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x44;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x45;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x46;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x47;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fiat_25519_uint1 x48;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x49;</a:t>
            </a:r>
          </a:p>
          <a:p>
            <a:pPr fontAlgn="t"/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400" dirty="0">
                <a:latin typeface="Consolas" panose="020B0609020204030204" pitchFamily="49" charset="0"/>
              </a:rPr>
              <a:t> x50;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 = ((arg1[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nl-NL" sz="400" dirty="0">
                <a:latin typeface="Consolas" panose="020B0609020204030204" pitchFamily="49" charset="0"/>
              </a:rPr>
              <a:t>])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 = (x1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x4 = ((arg1[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x5 = (x4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x6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x7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x8 = ((arg1[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 *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x9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nl-NL" sz="400" dirty="0">
                <a:latin typeface="Consolas" panose="020B0609020204030204" pitchFamily="49" charset="0"/>
              </a:rPr>
              <a:t>]) * x1);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x10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x11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nl-NL" sz="400" dirty="0">
                <a:latin typeface="Consolas" panose="020B0609020204030204" pitchFamily="49" charset="0"/>
              </a:rPr>
              <a:t>]) * x4);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x12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x13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nl-NL" sz="4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x14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x15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x16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x17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nl-NL" sz="400" dirty="0">
                <a:latin typeface="Consolas" panose="020B0609020204030204" pitchFamily="49" charset="0"/>
              </a:rPr>
              <a:t>]) * x7);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x18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x19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x3);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x20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x21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x7);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x22 = ((fiat_25519_uint128)(arg1[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nl-NL" sz="4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x23 = ((fiat_25519_uint128)(arg1[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]) * (arg1[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x24 = (x23 + (x15 + x13));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x25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)(x24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x26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)(x24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x27 = (x19 + (x16 + x14));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x28 = (x20 + (x17 + x9));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x29 = (x21 + (x18 + x10));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x30 = (x22 + (x12 + x11));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x31 = (x25 + x30);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x32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)(x31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x33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)(x31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x34 = (x32 + x29);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x35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)(x34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x36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)(x34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x37 = (x35 + x28);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x38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)(x37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x39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)(x37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x40 = (x38 + x27);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x41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)(x40 &gt;&gt;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fr-FR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400" dirty="0">
                <a:latin typeface="Consolas" panose="020B0609020204030204" pitchFamily="49" charset="0"/>
              </a:rPr>
              <a:t>x42 = 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400" dirty="0">
                <a:latin typeface="Consolas" panose="020B0609020204030204" pitchFamily="49" charset="0"/>
              </a:rPr>
              <a:t>)(x40 &amp; 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fr-FR" sz="400" dirty="0">
                <a:latin typeface="Consolas" panose="020B0609020204030204" pitchFamily="49" charset="0"/>
              </a:rPr>
              <a:t>(</a:t>
            </a:r>
            <a:r>
              <a:rPr lang="fr-FR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fr-FR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nl-NL" sz="400" dirty="0">
                <a:latin typeface="Consolas" panose="020B0609020204030204" pitchFamily="49" charset="0"/>
              </a:rPr>
              <a:t>x43 = (x41 * 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400" dirty="0">
                <a:latin typeface="Consolas" panose="020B0609020204030204" pitchFamily="49" charset="0"/>
              </a:rPr>
              <a:t>(</a:t>
            </a:r>
            <a:r>
              <a:rPr lang="nl-NL" sz="4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x44 = (x26 + x43);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x45 = (x44 &gt;&gt;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x46 = (x44 &amp;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x47 = (x45 + x33);</a:t>
            </a:r>
          </a:p>
          <a:p>
            <a:pPr fontAlgn="t"/>
            <a:r>
              <a:rPr lang="it-IT" sz="400" dirty="0">
                <a:latin typeface="Consolas" panose="020B0609020204030204" pitchFamily="49" charset="0"/>
              </a:rPr>
              <a:t>x48 = (fiat_25519_uint1)(x47 &gt;&gt; </a:t>
            </a:r>
            <a:r>
              <a:rPr lang="it-IT" sz="4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it-IT" sz="4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x49 = (x47 &amp; 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UINT64_C</a:t>
            </a:r>
            <a:r>
              <a:rPr lang="en-US" sz="400" dirty="0"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4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x50 = (x48 + x36);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latin typeface="Consolas" panose="020B0609020204030204" pitchFamily="49" charset="0"/>
              </a:rPr>
              <a:t>] = x46;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latin typeface="Consolas" panose="020B0609020204030204" pitchFamily="49" charset="0"/>
              </a:rPr>
              <a:t>] = x49;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400" dirty="0">
                <a:latin typeface="Consolas" panose="020B0609020204030204" pitchFamily="49" charset="0"/>
              </a:rPr>
              <a:t>] = x50;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400" dirty="0">
                <a:latin typeface="Consolas" panose="020B0609020204030204" pitchFamily="49" charset="0"/>
              </a:rPr>
              <a:t>] = x39;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out1[</a:t>
            </a:r>
            <a:r>
              <a:rPr lang="en-US" sz="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400" dirty="0">
                <a:latin typeface="Consolas" panose="020B0609020204030204" pitchFamily="49" charset="0"/>
              </a:rPr>
              <a:t>] = x42;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638A209-D86F-43DF-9597-6310C48C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25" y="-680353"/>
            <a:ext cx="3397344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A9127-FC2D-4FB8-AA07-B8AD4D312B4B}"/>
              </a:ext>
            </a:extLst>
          </p:cNvPr>
          <p:cNvSpPr/>
          <p:nvPr/>
        </p:nvSpPr>
        <p:spPr>
          <a:xfrm>
            <a:off x="7117079" y="3959493"/>
            <a:ext cx="4800601" cy="2585323"/>
          </a:xfrm>
          <a:prstGeom prst="rect">
            <a:avLst/>
          </a:prstGeom>
        </p:spPr>
        <p:txBody>
          <a:bodyPr wrap="square" numCol="5">
            <a:spAutoFit/>
          </a:bodyPr>
          <a:lstStyle/>
          <a:p>
            <a:pPr fontAlgn="t"/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6F42C1"/>
                </a:solidFill>
                <a:latin typeface="Consolas" panose="020B0609020204030204" pitchFamily="49" charset="0"/>
              </a:rPr>
              <a:t>fiat_25519_carry_square</a:t>
            </a:r>
            <a:r>
              <a:rPr lang="en-US" sz="300" dirty="0">
                <a:latin typeface="Consolas" panose="020B0609020204030204" pitchFamily="49" charset="0"/>
              </a:rPr>
              <a:t>(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10</a:t>
            </a:r>
            <a:r>
              <a:rPr lang="en-US" sz="300" dirty="0">
                <a:latin typeface="Consolas" panose="020B0609020204030204" pitchFamily="49" charset="0"/>
              </a:rPr>
              <a:t>], </a:t>
            </a:r>
            <a:r>
              <a:rPr lang="en-US" sz="3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300" dirty="0">
                <a:latin typeface="Consolas" panose="020B0609020204030204" pitchFamily="49" charset="0"/>
              </a:rPr>
              <a:t>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10</a:t>
            </a:r>
            <a:r>
              <a:rPr lang="en-US" sz="300" dirty="0">
                <a:latin typeface="Consolas" panose="020B0609020204030204" pitchFamily="49" charset="0"/>
              </a:rPr>
              <a:t>]) {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x29;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x39;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x49;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x59;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x69;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x76;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x79;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x88;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x89;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x97;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x99;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x107;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x108;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x109;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x110;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x111;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x112;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x113;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en-US" sz="300" dirty="0">
                <a:latin typeface="Consolas" panose="020B0609020204030204" pitchFamily="49" charset="0"/>
              </a:rPr>
              <a:t> x114;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x115;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x116;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x117;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fiat_25519_uint1 x118;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x119;</a:t>
            </a:r>
          </a:p>
          <a:p>
            <a:pPr fontAlgn="t"/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en-US" sz="300" dirty="0">
                <a:latin typeface="Consolas" panose="020B0609020204030204" pitchFamily="49" charset="0"/>
              </a:rPr>
              <a:t> x120;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 = (x1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x4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x7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 = (x7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x10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)x10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x12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x13 = ((arg1[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nl-NL" sz="300" dirty="0">
                <a:latin typeface="Consolas" panose="020B0609020204030204" pitchFamily="49" charset="0"/>
              </a:rPr>
              <a:t>])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x14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x15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x17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x18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300" dirty="0">
                <a:latin typeface="Consolas" panose="020B0609020204030204" pitchFamily="49" charset="0"/>
              </a:rPr>
              <a:t>]) *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fr-FR" sz="300" dirty="0">
                <a:latin typeface="Consolas" panose="020B0609020204030204" pitchFamily="49" charset="0"/>
              </a:rPr>
              <a:t>]) * (x1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fr-FR" sz="300" dirty="0">
                <a:latin typeface="Consolas" panose="020B0609020204030204" pitchFamily="49" charset="0"/>
              </a:rPr>
              <a:t>]) * x4);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x22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x23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fr-FR" sz="300" dirty="0">
                <a:latin typeface="Consolas" panose="020B0609020204030204" pitchFamily="49" charset="0"/>
              </a:rPr>
              <a:t>]) * (x7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x26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fr-FR" sz="300" dirty="0">
                <a:latin typeface="Consolas" panose="020B0609020204030204" pitchFamily="49" charset="0"/>
              </a:rPr>
              <a:t>]) * x10);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x29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x30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x31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)x8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x32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]) * x11);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fr-FR" sz="300" dirty="0">
                <a:latin typeface="Consolas" panose="020B0609020204030204" pitchFamily="49" charset="0"/>
              </a:rPr>
              <a:t>]) * (x13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x35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x8);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x37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]) * x11);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x39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x40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x41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x42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)x8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(x14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300" dirty="0">
                <a:latin typeface="Consolas" panose="020B0609020204030204" pitchFamily="49" charset="0"/>
              </a:rPr>
              <a:t>])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x48 = ((arg1[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]) * x5);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x49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x9);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x16);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x55 =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)x2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(x9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x59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(x14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(x16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x17);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((arg1[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fr-FR" sz="300" dirty="0">
                <a:latin typeface="Consolas" panose="020B0609020204030204" pitchFamily="49" charset="0"/>
              </a:rPr>
              <a:t>]) *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0x2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x64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x3);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x65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x66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x9);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x67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x12);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x68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x14);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x69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x15);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x70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x16);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x71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x17);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x72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x18);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x73 = ((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uint64_t</a:t>
            </a:r>
            <a:r>
              <a:rPr lang="fr-FR" sz="300" dirty="0">
                <a:latin typeface="Consolas" panose="020B0609020204030204" pitchFamily="49" charset="0"/>
              </a:rPr>
              <a:t>)(arg1[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 * (arg1[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300" dirty="0">
                <a:latin typeface="Consolas" panose="020B0609020204030204" pitchFamily="49" charset="0"/>
              </a:rPr>
              <a:t>]));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x74 = (x73 + (x55 + (x48 + (x42 + (x37 + x33)))));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x75 = (x74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x76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)(x74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x77 = (x64 + (x56 + (x49 + (x43 + x38))));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x78 = (x65 + (x57 + (x50 + (x44 + (x39 + x19)))));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x79 = (x66 + (x58 + (x51 + (x45 + x20))));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x80 = (x67 + (x59 + (x52 + (x46 + (x22 + x21)))));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x81 = (x68 + (x60 + (x53 + (x25 + x23))));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x82 = (x69 + (x61 + (x54 + (x29 + (x26 + x24)))));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x83 = (x70 + (x62 + (x34 + (x30 + x27))));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x84 = (x71 + (x63 + (x40 + (x35 + (x31 + x28)))));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x85 = (x72 + (x47 + (x41 + (x36 + x32))));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x86 = (x75 + x85);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x87 = (x86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x88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)(x86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x89 = (x87 + x84);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x90 = (x89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x91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)(x89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x92 = (x90 + x83);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x93 = (x92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x94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)(x92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x95 = (x93 + x82);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x96 = (x95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x97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)(x95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x98 = (x96 + x81);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x99 = (x98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x100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)(x98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x101 = (x99 + x80);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x102 = (x101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x103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)(x101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x104 = (x102 + x79);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x105 = (x104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x107 = (x105 + x78);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x108 = (x107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x109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)(x107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x110 = (x108 + x77);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x111 = (x110 &gt;&gt;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en-US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x112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)(x110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nl-NL" sz="300" dirty="0">
                <a:latin typeface="Consolas" panose="020B0609020204030204" pitchFamily="49" charset="0"/>
              </a:rPr>
              <a:t>x113 = (x111 * 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UINT8_C</a:t>
            </a:r>
            <a:r>
              <a:rPr lang="nl-NL" sz="300" dirty="0">
                <a:latin typeface="Consolas" panose="020B0609020204030204" pitchFamily="49" charset="0"/>
              </a:rPr>
              <a:t>(</a:t>
            </a:r>
            <a:r>
              <a:rPr lang="nl-NL" sz="300" dirty="0">
                <a:solidFill>
                  <a:srgbClr val="005CC5"/>
                </a:solidFill>
                <a:latin typeface="Consolas" panose="020B0609020204030204" pitchFamily="49" charset="0"/>
              </a:rPr>
              <a:t>0x13</a:t>
            </a:r>
            <a:r>
              <a:rPr lang="nl-NL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x114 = (x76 + x113);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x115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)(x114 &gt;&gt;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26</a:t>
            </a:r>
            <a:r>
              <a:rPr lang="fr-FR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fr-FR" sz="300" dirty="0">
                <a:latin typeface="Consolas" panose="020B0609020204030204" pitchFamily="49" charset="0"/>
              </a:rPr>
              <a:t>x116 = 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uint32_t</a:t>
            </a:r>
            <a:r>
              <a:rPr lang="fr-FR" sz="300" dirty="0">
                <a:latin typeface="Consolas" panose="020B0609020204030204" pitchFamily="49" charset="0"/>
              </a:rPr>
              <a:t>)(x114 &amp; 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fr-FR" sz="300" dirty="0">
                <a:latin typeface="Consolas" panose="020B0609020204030204" pitchFamily="49" charset="0"/>
              </a:rPr>
              <a:t>(</a:t>
            </a:r>
            <a:r>
              <a:rPr lang="fr-FR" sz="300" dirty="0">
                <a:solidFill>
                  <a:srgbClr val="005CC5"/>
                </a:solidFill>
                <a:latin typeface="Consolas" panose="020B0609020204030204" pitchFamily="49" charset="0"/>
              </a:rPr>
              <a:t>0x3ffffff</a:t>
            </a:r>
            <a:r>
              <a:rPr lang="fr-FR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x117 = (x115 + x88);</a:t>
            </a:r>
          </a:p>
          <a:p>
            <a:pPr fontAlgn="t"/>
            <a:r>
              <a:rPr lang="it-IT" sz="300" dirty="0">
                <a:latin typeface="Consolas" panose="020B0609020204030204" pitchFamily="49" charset="0"/>
              </a:rPr>
              <a:t>x118 = (fiat_25519_uint1)(x117 &gt;&gt; </a:t>
            </a:r>
            <a:r>
              <a:rPr lang="it-IT" sz="300" dirty="0">
                <a:solidFill>
                  <a:srgbClr val="005CC5"/>
                </a:solidFill>
                <a:latin typeface="Consolas" panose="020B0609020204030204" pitchFamily="49" charset="0"/>
              </a:rPr>
              <a:t>25</a:t>
            </a:r>
            <a:r>
              <a:rPr lang="it-IT" sz="3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x119 = (x117 &amp; 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UINT32_C</a:t>
            </a:r>
            <a:r>
              <a:rPr lang="en-US" sz="300" dirty="0">
                <a:latin typeface="Consolas" panose="020B0609020204030204" pitchFamily="49" charset="0"/>
              </a:rPr>
              <a:t>(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0x1ffffff</a:t>
            </a:r>
            <a:r>
              <a:rPr lang="en-US" sz="300" dirty="0">
                <a:latin typeface="Consolas" panose="020B0609020204030204" pitchFamily="49" charset="0"/>
              </a:rPr>
              <a:t>));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x120 = (x118 + x91);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300" dirty="0">
                <a:latin typeface="Consolas" panose="020B0609020204030204" pitchFamily="49" charset="0"/>
              </a:rPr>
              <a:t>] = x116;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300" dirty="0">
                <a:latin typeface="Consolas" panose="020B0609020204030204" pitchFamily="49" charset="0"/>
              </a:rPr>
              <a:t>] = x119;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300" dirty="0">
                <a:latin typeface="Consolas" panose="020B0609020204030204" pitchFamily="49" charset="0"/>
              </a:rPr>
              <a:t>] = x120;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300" dirty="0">
                <a:latin typeface="Consolas" panose="020B0609020204030204" pitchFamily="49" charset="0"/>
              </a:rPr>
              <a:t>] = x94;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300" dirty="0">
                <a:latin typeface="Consolas" panose="020B0609020204030204" pitchFamily="49" charset="0"/>
              </a:rPr>
              <a:t>] = x97;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300" dirty="0">
                <a:latin typeface="Consolas" panose="020B0609020204030204" pitchFamily="49" charset="0"/>
              </a:rPr>
              <a:t>] = x100;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300" dirty="0">
                <a:latin typeface="Consolas" panose="020B0609020204030204" pitchFamily="49" charset="0"/>
              </a:rPr>
              <a:t>] = x103;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300" dirty="0">
                <a:latin typeface="Consolas" panose="020B0609020204030204" pitchFamily="49" charset="0"/>
              </a:rPr>
              <a:t>] = x106;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8</a:t>
            </a:r>
            <a:r>
              <a:rPr lang="en-US" sz="300" dirty="0">
                <a:latin typeface="Consolas" panose="020B0609020204030204" pitchFamily="49" charset="0"/>
              </a:rPr>
              <a:t>] = x109;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out1[</a:t>
            </a:r>
            <a:r>
              <a:rPr lang="en-US" sz="300" dirty="0">
                <a:solidFill>
                  <a:srgbClr val="005CC5"/>
                </a:solidFill>
                <a:latin typeface="Consolas" panose="020B0609020204030204" pitchFamily="49" charset="0"/>
              </a:rPr>
              <a:t>9</a:t>
            </a:r>
            <a:r>
              <a:rPr lang="en-US" sz="300" dirty="0">
                <a:latin typeface="Consolas" panose="020B0609020204030204" pitchFamily="49" charset="0"/>
              </a:rPr>
              <a:t>] = x112;</a:t>
            </a:r>
          </a:p>
          <a:p>
            <a:pPr fontAlgn="t"/>
            <a:r>
              <a:rPr lang="en-US" sz="3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831D042-964A-42BC-B965-EDE19A60B54B}"/>
              </a:ext>
            </a:extLst>
          </p:cNvPr>
          <p:cNvSpPr/>
          <p:nvPr/>
        </p:nvSpPr>
        <p:spPr>
          <a:xfrm rot="19800000">
            <a:off x="5120516" y="2158496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3783420-37AC-442E-A697-1CEEF5050278}"/>
              </a:ext>
            </a:extLst>
          </p:cNvPr>
          <p:cNvSpPr/>
          <p:nvPr/>
        </p:nvSpPr>
        <p:spPr>
          <a:xfrm rot="1800000">
            <a:off x="5120516" y="4132199"/>
            <a:ext cx="1998570" cy="1716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Partial 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58841-9252-40B6-BCE7-2498942AA6D4}"/>
              </a:ext>
            </a:extLst>
          </p:cNvPr>
          <p:cNvSpPr txBox="1"/>
          <p:nvPr/>
        </p:nvSpPr>
        <p:spPr>
          <a:xfrm>
            <a:off x="7151665" y="3685371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32-bit square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ADA58-40FC-4FEF-BB68-8C0F04CA9043}"/>
              </a:ext>
            </a:extLst>
          </p:cNvPr>
          <p:cNvSpPr txBox="1"/>
          <p:nvPr/>
        </p:nvSpPr>
        <p:spPr>
          <a:xfrm>
            <a:off x="7151665" y="1520428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64-bit square</a:t>
            </a:r>
          </a:p>
        </p:txBody>
      </p:sp>
    </p:spTree>
    <p:extLst>
      <p:ext uri="{BB962C8B-B14F-4D97-AF65-F5344CB8AC3E}">
        <p14:creationId xmlns:p14="http://schemas.microsoft.com/office/powerpoint/2010/main" val="362267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Evaluation is slow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2AAF5D-2436-41D9-82BD-FFCDD246F89F}"/>
              </a:ext>
            </a:extLst>
          </p:cNvPr>
          <p:cNvGraphicFramePr/>
          <p:nvPr/>
        </p:nvGraphicFramePr>
        <p:xfrm>
          <a:off x="0" y="1302808"/>
          <a:ext cx="1219199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5B084D50-730C-499D-BF69-9350A1A985D6}"/>
              </a:ext>
            </a:extLst>
          </p:cNvPr>
          <p:cNvSpPr txBox="1"/>
          <p:nvPr/>
        </p:nvSpPr>
        <p:spPr>
          <a:xfrm>
            <a:off x="6979922" y="4709690"/>
            <a:ext cx="5151118" cy="1646660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sz="2400" dirty="0"/>
              <a:t># binders for:</a:t>
            </a:r>
          </a:p>
          <a:p>
            <a:pPr rtl="0"/>
            <a:r>
              <a:rPr lang="en-US" sz="2400" dirty="0"/>
              <a:t>Curve25519:	90   (x64) or 188 (x32)</a:t>
            </a:r>
            <a:endParaRPr lang="en-US" sz="2400" b="0" dirty="0">
              <a:effectLst/>
            </a:endParaRPr>
          </a:p>
          <a:p>
            <a:pPr rtl="0"/>
            <a:r>
              <a:rPr lang="en-US" sz="2400" dirty="0"/>
              <a:t>P-256: 		150 (x64) or 400 (x32)</a:t>
            </a:r>
            <a:endParaRPr lang="en-US" sz="2400" b="0" dirty="0">
              <a:effectLst/>
            </a:endParaRPr>
          </a:p>
          <a:p>
            <a:r>
              <a:rPr lang="en-US" sz="2400" dirty="0"/>
              <a:t>P-384:		300 (x64) or 916 (x32)</a:t>
            </a:r>
          </a:p>
        </p:txBody>
      </p:sp>
    </p:spTree>
    <p:extLst>
      <p:ext uri="{BB962C8B-B14F-4D97-AF65-F5344CB8AC3E}">
        <p14:creationId xmlns:p14="http://schemas.microsoft.com/office/powerpoint/2010/main" val="2242213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F622-7F93-469B-831E-78F0C96F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What is a proof engine?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14A7-A1CD-4E19-A8E0-C641A848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Declare a goal to prove</a:t>
            </a:r>
          </a:p>
          <a:p>
            <a:r>
              <a:rPr lang="en-US" dirty="0"/>
              <a:t>Issue instructions to make partial progress on proving</a:t>
            </a:r>
          </a:p>
          <a:p>
            <a:r>
              <a:rPr lang="en-US" dirty="0"/>
              <a:t>Can write scripts to automate issuing of instructions</a:t>
            </a:r>
          </a:p>
          <a:p>
            <a:r>
              <a:rPr lang="en-US" dirty="0"/>
              <a:t>Tracks the progress and current state</a:t>
            </a:r>
          </a:p>
          <a:p>
            <a:r>
              <a:rPr lang="en-US" dirty="0"/>
              <a:t>Can issue a trail (proof certificate) to be checked by a small checker (“kernel”)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BA7A-0732-4671-9D17-6A232525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725C5-62AE-44F6-99F2-1F5C8203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DFEE-E579-C74B-BBA7-A854A688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8148-CF07-DD48-8667-8AE66D57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 deep to find the places of asymptotic blowup</a:t>
            </a:r>
          </a:p>
          <a:p>
            <a:r>
              <a:rPr lang="en-US" dirty="0"/>
              <a:t>Understand the precise source of the blowup</a:t>
            </a:r>
          </a:p>
          <a:p>
            <a:r>
              <a:rPr lang="en-US" dirty="0"/>
              <a:t>Fuse the different compiler passes deeply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1DE0-304E-B048-8B39-90B0B62A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3CED9-2057-5E45-A265-C1EB5E86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3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Partial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β-reduction</a:t>
            </a:r>
          </a:p>
          <a:p>
            <a:pPr>
              <a:lnSpc>
                <a:spcPct val="250000"/>
              </a:lnSpc>
            </a:pPr>
            <a:r>
              <a:rPr lang="en-US" dirty="0" err="1"/>
              <a:t>ιδ</a:t>
            </a:r>
            <a:r>
              <a:rPr lang="en-US" dirty="0"/>
              <a:t>-reduction + rewrites</a:t>
            </a:r>
          </a:p>
          <a:p>
            <a:pPr>
              <a:lnSpc>
                <a:spcPct val="250000"/>
              </a:lnSpc>
            </a:pPr>
            <a:r>
              <a:rPr lang="en-US" dirty="0"/>
              <a:t>code sharing preservation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9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β-reduction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Useful for eliminating function call overhead in the generated code, which is important for output code performance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 ((</a:t>
            </a:r>
            <a:r>
              <a:rPr lang="el-GR" dirty="0"/>
              <a:t>λ</a:t>
            </a:r>
            <a:r>
              <a:rPr lang="en-US" dirty="0"/>
              <a:t> x. x + 5) 2) ⇝ 2 + 5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7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err="1"/>
              <a:t>ιδ</a:t>
            </a:r>
            <a:r>
              <a:rPr lang="el-GR" dirty="0"/>
              <a:t>-</a:t>
            </a:r>
            <a:r>
              <a:rPr lang="en-US" dirty="0"/>
              <a:t>reduction + rewrites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Useful for precomputation and eliminating function call overhead</a:t>
            </a:r>
          </a:p>
          <a:p>
            <a:pPr>
              <a:lnSpc>
                <a:spcPct val="100000"/>
              </a:lnSpc>
            </a:pPr>
            <a:r>
              <a:rPr lang="en-US" dirty="0"/>
              <a:t>Arithmetic simplification necessary for getting right </a:t>
            </a:r>
            <a:r>
              <a:rPr lang="en-US" dirty="0" err="1"/>
              <a:t>asymptotics</a:t>
            </a:r>
            <a:r>
              <a:rPr lang="en-US" dirty="0"/>
              <a:t> of generated lines of code in fiat-crypto (quadratic vs. quartic)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map (</a:t>
            </a:r>
            <a:r>
              <a:rPr lang="el-GR" dirty="0"/>
              <a:t>λ</a:t>
            </a:r>
            <a:r>
              <a:rPr lang="en-US" dirty="0"/>
              <a:t> x. x + 5) [0; 1; z] ⇝ [(</a:t>
            </a:r>
            <a:r>
              <a:rPr lang="el-GR" dirty="0"/>
              <a:t>λ</a:t>
            </a:r>
            <a:r>
              <a:rPr lang="en-US" dirty="0"/>
              <a:t> x. x + 5) 0; (</a:t>
            </a:r>
            <a:r>
              <a:rPr lang="el-GR" dirty="0"/>
              <a:t>λ</a:t>
            </a:r>
            <a:r>
              <a:rPr lang="en-US" dirty="0"/>
              <a:t> x. x + 5) 1; (</a:t>
            </a:r>
            <a:r>
              <a:rPr lang="el-GR" dirty="0"/>
              <a:t>λ</a:t>
            </a:r>
            <a:r>
              <a:rPr lang="en-US" dirty="0"/>
              <a:t> x. x + 5) z]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Note that this leaves β </a:t>
            </a:r>
            <a:r>
              <a:rPr lang="en-US" dirty="0" err="1"/>
              <a:t>redexes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Without β-reduction, this can blow up code size</a:t>
            </a:r>
          </a:p>
          <a:p>
            <a:pPr>
              <a:lnSpc>
                <a:spcPct val="100000"/>
              </a:lnSpc>
            </a:pPr>
            <a:r>
              <a:rPr lang="en-US" dirty="0"/>
              <a:t>Fusing rewriting with β-reduction in a way that scales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Sharing Preservation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Necessary for avoiding exponential blowup in generated code size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map f (</a:t>
            </a:r>
            <a:r>
              <a:rPr lang="en-US" b="1" dirty="0"/>
              <a:t>let</a:t>
            </a:r>
            <a:r>
              <a:rPr lang="en-US" dirty="0"/>
              <a:t> y := x + x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let </a:t>
            </a:r>
            <a:r>
              <a:rPr lang="en-US" dirty="0"/>
              <a:t>z := y + y </a:t>
            </a:r>
            <a:r>
              <a:rPr lang="en-US" b="1" dirty="0"/>
              <a:t>in </a:t>
            </a:r>
            <a:r>
              <a:rPr lang="en-US" dirty="0"/>
              <a:t>[z; z; z])</a:t>
            </a:r>
            <a:br>
              <a:rPr lang="en-US" dirty="0"/>
            </a:br>
            <a:r>
              <a:rPr lang="en-US" dirty="0"/>
              <a:t>⇝ </a:t>
            </a:r>
            <a:r>
              <a:rPr lang="en-US" b="1" dirty="0"/>
              <a:t>let</a:t>
            </a:r>
            <a:r>
              <a:rPr lang="en-US" dirty="0"/>
              <a:t> y := x + x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let </a:t>
            </a:r>
            <a:r>
              <a:rPr lang="en-US" dirty="0"/>
              <a:t>z := y + y </a:t>
            </a:r>
            <a:r>
              <a:rPr lang="en-US" b="1" dirty="0"/>
              <a:t>in </a:t>
            </a:r>
            <a:r>
              <a:rPr lang="en-US" dirty="0"/>
              <a:t>map f [z; z; z]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⇝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y := x + x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let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z := y + y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 z; f z; f z]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Fusing this with β- and </a:t>
            </a:r>
            <a:r>
              <a:rPr lang="el-GR" dirty="0"/>
              <a:t>ι</a:t>
            </a:r>
            <a:r>
              <a:rPr lang="en-US" dirty="0"/>
              <a:t>- reduction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8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509F1F5-27D4-4A9C-AE1D-01D4429D2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3573" y="2943110"/>
            <a:ext cx="3867597" cy="2578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D6D9-708D-4E67-8D98-3AE0C823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Fiat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4E9C6-A7C8-4AED-ACDB-E6097CBE8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work with Andres </a:t>
            </a:r>
            <a:r>
              <a:rPr lang="en-US" dirty="0" err="1"/>
              <a:t>Erbsen</a:t>
            </a:r>
            <a:r>
              <a:rPr lang="en-US" dirty="0"/>
              <a:t>, Jade </a:t>
            </a:r>
            <a:r>
              <a:rPr lang="en-US" dirty="0" err="1"/>
              <a:t>Philipoom</a:t>
            </a:r>
            <a:r>
              <a:rPr lang="en-US" dirty="0"/>
              <a:t>, Adam </a:t>
            </a:r>
            <a:r>
              <a:rPr lang="en-US" dirty="0" err="1"/>
              <a:t>Chlipala</a:t>
            </a:r>
            <a:r>
              <a:rPr lang="en-US" dirty="0"/>
              <a:t>, et al</a:t>
            </a:r>
          </a:p>
          <a:p>
            <a:pPr>
              <a:lnSpc>
                <a:spcPct val="150000"/>
              </a:lnSpc>
            </a:pPr>
            <a:r>
              <a:rPr lang="en-US" dirty="0"/>
              <a:t>Used in </a:t>
            </a:r>
            <a:r>
              <a:rPr lang="en-US" i="1" dirty="0"/>
              <a:t>majority</a:t>
            </a:r>
            <a:r>
              <a:rPr lang="en-US" dirty="0"/>
              <a:t> of secure connections from web browsers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F3BAE-F808-43D2-9427-080041EF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3A12-48CE-405B-86CB-C6B90F96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4B3A5-B614-47D1-BC59-EFB71745CAEF}"/>
              </a:ext>
            </a:extLst>
          </p:cNvPr>
          <p:cNvSpPr txBox="1"/>
          <p:nvPr/>
        </p:nvSpPr>
        <p:spPr>
          <a:xfrm>
            <a:off x="2362795" y="5867683"/>
            <a:ext cx="8417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Firefox Logo from https://www-archive.mozilla.org/foundation/identity-guidelines/firefox </a:t>
            </a:r>
          </a:p>
          <a:p>
            <a:pPr algn="ctr"/>
            <a:r>
              <a:rPr lang="en-US" sz="1000" dirty="0"/>
              <a:t>HTTPS image modified from image by Sean </a:t>
            </a:r>
            <a:r>
              <a:rPr lang="en-US" sz="1000" dirty="0" err="1"/>
              <a:t>MacEntee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CC BY 2.0</a:t>
            </a:r>
            <a:r>
              <a:rPr lang="en-US" sz="1000" dirty="0"/>
              <a:t>, via </a:t>
            </a:r>
            <a:r>
              <a:rPr lang="en-US" sz="1000" dirty="0">
                <a:hlinkClick r:id="rId6"/>
              </a:rPr>
              <a:t>Wikimedia Commons</a:t>
            </a:r>
            <a:endParaRPr lang="en-US" sz="1000" dirty="0"/>
          </a:p>
          <a:p>
            <a:pPr algn="ctr"/>
            <a:r>
              <a:rPr lang="en-US" sz="1000" dirty="0"/>
              <a:t>Chrome logo from https://www.logo.wine/logo/Google_Chrome ©2018 Google LLC All rights reserved. Chrome is a trademark of Google LLC.</a:t>
            </a:r>
          </a:p>
          <a:p>
            <a:pPr algn="ctr"/>
            <a:r>
              <a:rPr lang="en-US" sz="1000" dirty="0"/>
              <a:t>Go Logo By The Go Authors - https://blog.golang.org/go-brand, Public Domain, </a:t>
            </a:r>
            <a:r>
              <a:rPr lang="en-US" sz="1000" dirty="0">
                <a:hlinkClick r:id="rId7"/>
              </a:rPr>
              <a:t>https://commons.wikimedia.org/w/index.php?curid=82371649</a:t>
            </a:r>
            <a:endParaRPr lang="en-US" sz="1000" dirty="0"/>
          </a:p>
          <a:p>
            <a:pPr algn="ctr"/>
            <a:r>
              <a:rPr lang="en-US" sz="1000" dirty="0"/>
              <a:t>File:Logo of </a:t>
            </a:r>
            <a:r>
              <a:rPr lang="en-US" sz="1000" dirty="0" err="1"/>
              <a:t>WireGuard.svg</a:t>
            </a:r>
            <a:r>
              <a:rPr lang="en-US" sz="1000" dirty="0"/>
              <a:t>. (2020, April 21). Wikimedia Commons, the free media repository. Retrieved 23:20, November 28, 2020 from </a:t>
            </a:r>
            <a:r>
              <a:rPr lang="en-US" sz="1000" dirty="0">
                <a:hlinkClick r:id="rId8"/>
              </a:rPr>
              <a:t>Wikimedia Commons</a:t>
            </a:r>
          </a:p>
          <a:p>
            <a:pPr algn="ctr"/>
            <a:r>
              <a:rPr lang="en-US" sz="1000" dirty="0"/>
              <a:t>Libra logo from By Libra Association - https://libra.org/, Public Domain, https://commons.wikimedia.org/w/index.php?curid=79808006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834E3-C409-446B-9E67-6B0BB972D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64" y="3653717"/>
            <a:ext cx="3535680" cy="176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6F495-9527-4B00-9D63-184DA8F1B2C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9241"/>
            <a:ext cx="703893" cy="93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51E91-1638-44B9-BF22-4AE14BF93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97" y="3633328"/>
            <a:ext cx="2438095" cy="24380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9F51748-9557-45F6-97FB-489FE0B0FD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7349" y="3295369"/>
            <a:ext cx="1952625" cy="7334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C8EDD5F-13FE-469C-8CFE-3B86ACAA7CE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200" y="5252784"/>
            <a:ext cx="2949044" cy="523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C088C5C-3D71-4513-BF05-71EEB0317C9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780" y="4287121"/>
            <a:ext cx="1952625" cy="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90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β-reduction</a:t>
            </a:r>
          </a:p>
          <a:p>
            <a:pPr lvl="1"/>
            <a:r>
              <a:rPr lang="en-US" dirty="0"/>
              <a:t>eliminating function call overhead</a:t>
            </a:r>
          </a:p>
          <a:p>
            <a:r>
              <a:rPr lang="en-US" dirty="0" err="1"/>
              <a:t>ιδ</a:t>
            </a:r>
            <a:r>
              <a:rPr lang="en-US" dirty="0"/>
              <a:t>-reduction + rewrites</a:t>
            </a:r>
          </a:p>
          <a:p>
            <a:pPr lvl="1"/>
            <a:r>
              <a:rPr lang="en-US" dirty="0" err="1"/>
              <a:t>inlining</a:t>
            </a:r>
            <a:r>
              <a:rPr lang="en-US" dirty="0"/>
              <a:t> definitions to eliminate function call overhead</a:t>
            </a:r>
          </a:p>
          <a:p>
            <a:pPr lvl="1"/>
            <a:r>
              <a:rPr lang="en-US" dirty="0"/>
              <a:t>arithmetic simplification</a:t>
            </a:r>
          </a:p>
          <a:p>
            <a:r>
              <a:rPr lang="en-US" dirty="0"/>
              <a:t>code sharing preservation</a:t>
            </a:r>
          </a:p>
          <a:p>
            <a:pPr lvl="1"/>
            <a:r>
              <a:rPr lang="en-US" dirty="0"/>
              <a:t>to avoid exponential blowup in code size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Verified</a:t>
            </a:r>
          </a:p>
          <a:p>
            <a:pPr lvl="1"/>
            <a:r>
              <a:rPr lang="en-US" dirty="0"/>
              <a:t>Without extending the TCB</a:t>
            </a:r>
          </a:p>
          <a:p>
            <a:r>
              <a:rPr lang="en-US" dirty="0"/>
              <a:t>Performant</a:t>
            </a:r>
          </a:p>
          <a:p>
            <a:pPr lvl="1"/>
            <a:r>
              <a:rPr lang="en-US" dirty="0"/>
              <a:t>Should not introduce extra super-linear factors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8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compiler passes need to be fused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Needed to achieve adequate asymptotic performance!</a:t>
            </a:r>
          </a:p>
          <a:p>
            <a:r>
              <a:rPr lang="en-US" dirty="0"/>
              <a:t>Separating out rewriting results in quartic rather than quadratic loc</a:t>
            </a:r>
          </a:p>
          <a:p>
            <a:r>
              <a:rPr lang="en-US" dirty="0"/>
              <a:t>Separating out </a:t>
            </a:r>
            <a:r>
              <a:rPr lang="el-GR" dirty="0"/>
              <a:t>ι</a:t>
            </a:r>
            <a:r>
              <a:rPr lang="en-US" dirty="0"/>
              <a:t>-reduction (constant propagation) results in </a:t>
            </a:r>
            <a:r>
              <a:rPr lang="en-US" i="1" dirty="0"/>
              <a:t>enormous</a:t>
            </a:r>
            <a:r>
              <a:rPr lang="en-US" dirty="0"/>
              <a:t> code-size blowup</a:t>
            </a:r>
          </a:p>
          <a:p>
            <a:r>
              <a:rPr lang="en-US" dirty="0"/>
              <a:t>Separating out code-sharing-preservation results in </a:t>
            </a:r>
            <a:r>
              <a:rPr lang="en-US" i="1" dirty="0"/>
              <a:t>enormous</a:t>
            </a:r>
            <a:r>
              <a:rPr lang="en-US" dirty="0"/>
              <a:t> code-size blowup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5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Reflective for performant and verified</a:t>
            </a:r>
          </a:p>
          <a:p>
            <a:pPr>
              <a:lnSpc>
                <a:spcPct val="200000"/>
              </a:lnSpc>
            </a:pPr>
            <a:r>
              <a:rPr lang="en-US" dirty="0"/>
              <a:t>Normalization by Evaluation (</a:t>
            </a:r>
            <a:r>
              <a:rPr lang="en-US" dirty="0" err="1"/>
              <a:t>NbE</a:t>
            </a:r>
            <a:r>
              <a:rPr lang="en-US" dirty="0"/>
              <a:t>) (for β)</a:t>
            </a:r>
            <a:br>
              <a:rPr lang="en-US" dirty="0"/>
            </a:br>
            <a:r>
              <a:rPr lang="en-US" dirty="0"/>
              <a:t>+ let-lifting monad (code-sharing)</a:t>
            </a:r>
            <a:br>
              <a:rPr lang="en-US" dirty="0"/>
            </a:br>
            <a:r>
              <a:rPr lang="en-US" dirty="0"/>
              <a:t>+ rewriting (</a:t>
            </a:r>
            <a:r>
              <a:rPr lang="en-US" dirty="0" err="1"/>
              <a:t>ιδ+rewrite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Most steps in the proof engine make partial progress towards a goal and leave behind a trail</a:t>
            </a:r>
          </a:p>
          <a:p>
            <a:r>
              <a:rPr lang="en-US" dirty="0" err="1"/>
              <a:t>Coq’s</a:t>
            </a:r>
            <a:r>
              <a:rPr lang="en-US" dirty="0"/>
              <a:t> proof engine has a highly optimized primitive step for validating the output of a computation</a:t>
            </a:r>
          </a:p>
          <a:p>
            <a:r>
              <a:rPr lang="en-US" dirty="0"/>
              <a:t>Phrasing the goal so that we can just validate the output of a computation</a:t>
            </a:r>
          </a:p>
          <a:p>
            <a:pPr lvl="1"/>
            <a:r>
              <a:rPr lang="en-US" dirty="0"/>
              <a:t>Verifying the process, rather than having an ad-hoc process that leaves behind a trail verifying the output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9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Non-Reflection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CE40E-746F-4C46-884B-BAEA32950840}"/>
              </a:ext>
            </a:extLst>
          </p:cNvPr>
          <p:cNvGrpSpPr/>
          <p:nvPr/>
        </p:nvGrpSpPr>
        <p:grpSpPr>
          <a:xfrm>
            <a:off x="226735" y="3649096"/>
            <a:ext cx="1681257" cy="1653292"/>
            <a:chOff x="1033600" y="2005926"/>
            <a:chExt cx="3270309" cy="321591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5AB3E9-BC9B-4B9C-B4B8-C10FA7FC9140}"/>
                </a:ext>
              </a:extLst>
            </p:cNvPr>
            <p:cNvSpPr/>
            <p:nvPr/>
          </p:nvSpPr>
          <p:spPr>
            <a:xfrm>
              <a:off x="2012650" y="2930585"/>
              <a:ext cx="224366" cy="224366"/>
            </a:xfrm>
            <a:custGeom>
              <a:avLst/>
              <a:gdLst>
                <a:gd name="connsiteX0" fmla="*/ 5099 w 224365"/>
                <a:gd name="connsiteY0" fmla="*/ 222666 h 224365"/>
                <a:gd name="connsiteX1" fmla="*/ 59491 w 224365"/>
                <a:gd name="connsiteY1" fmla="*/ 222666 h 224365"/>
                <a:gd name="connsiteX2" fmla="*/ 222666 w 224365"/>
                <a:gd name="connsiteY2" fmla="*/ 59491 h 224365"/>
                <a:gd name="connsiteX3" fmla="*/ 222666 w 224365"/>
                <a:gd name="connsiteY3" fmla="*/ 5099 h 224365"/>
                <a:gd name="connsiteX4" fmla="*/ 113883 w 224365"/>
                <a:gd name="connsiteY4" fmla="*/ 5099 h 224365"/>
                <a:gd name="connsiteX5" fmla="*/ 113883 w 224365"/>
                <a:gd name="connsiteY5" fmla="*/ 59491 h 224365"/>
                <a:gd name="connsiteX6" fmla="*/ 59491 w 224365"/>
                <a:gd name="connsiteY6" fmla="*/ 113883 h 224365"/>
                <a:gd name="connsiteX7" fmla="*/ 5099 w 224365"/>
                <a:gd name="connsiteY7" fmla="*/ 113883 h 22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365" h="224365">
                  <a:moveTo>
                    <a:pt x="5099" y="222666"/>
                  </a:moveTo>
                  <a:lnTo>
                    <a:pt x="59491" y="222666"/>
                  </a:lnTo>
                  <a:cubicBezTo>
                    <a:pt x="149567" y="222563"/>
                    <a:pt x="222563" y="149567"/>
                    <a:pt x="222666" y="59491"/>
                  </a:cubicBezTo>
                  <a:lnTo>
                    <a:pt x="222666" y="5099"/>
                  </a:lnTo>
                  <a:lnTo>
                    <a:pt x="113883" y="5099"/>
                  </a:lnTo>
                  <a:lnTo>
                    <a:pt x="113883" y="59491"/>
                  </a:lnTo>
                  <a:cubicBezTo>
                    <a:pt x="113848" y="89516"/>
                    <a:pt x="89516" y="113848"/>
                    <a:pt x="59491" y="113883"/>
                  </a:cubicBezTo>
                  <a:lnTo>
                    <a:pt x="5099" y="1138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592D5B-3380-4F64-A06F-228D79272E83}"/>
                </a:ext>
              </a:extLst>
            </p:cNvPr>
            <p:cNvSpPr/>
            <p:nvPr/>
          </p:nvSpPr>
          <p:spPr>
            <a:xfrm>
              <a:off x="1033600" y="2169101"/>
              <a:ext cx="2182468" cy="3052736"/>
            </a:xfrm>
            <a:custGeom>
              <a:avLst/>
              <a:gdLst>
                <a:gd name="connsiteX0" fmla="*/ 1528067 w 2182467"/>
                <a:gd name="connsiteY0" fmla="*/ 820975 h 3052735"/>
                <a:gd name="connsiteX1" fmla="*/ 1528067 w 2182467"/>
                <a:gd name="connsiteY1" fmla="*/ 304254 h 3052735"/>
                <a:gd name="connsiteX2" fmla="*/ 1228913 w 2182467"/>
                <a:gd name="connsiteY2" fmla="*/ 5099 h 3052735"/>
                <a:gd name="connsiteX3" fmla="*/ 929758 w 2182467"/>
                <a:gd name="connsiteY3" fmla="*/ 5099 h 3052735"/>
                <a:gd name="connsiteX4" fmla="*/ 657799 w 2182467"/>
                <a:gd name="connsiteY4" fmla="*/ 277058 h 3052735"/>
                <a:gd name="connsiteX5" fmla="*/ 657799 w 2182467"/>
                <a:gd name="connsiteY5" fmla="*/ 820975 h 3052735"/>
                <a:gd name="connsiteX6" fmla="*/ 806669 w 2182467"/>
                <a:gd name="connsiteY6" fmla="*/ 1148270 h 3052735"/>
                <a:gd name="connsiteX7" fmla="*/ 674269 w 2182467"/>
                <a:gd name="connsiteY7" fmla="*/ 1324802 h 3052735"/>
                <a:gd name="connsiteX8" fmla="*/ 264376 w 2182467"/>
                <a:gd name="connsiteY8" fmla="*/ 1598062 h 3052735"/>
                <a:gd name="connsiteX9" fmla="*/ 150241 w 2182467"/>
                <a:gd name="connsiteY9" fmla="*/ 1763196 h 3052735"/>
                <a:gd name="connsiteX10" fmla="*/ 6493 w 2182467"/>
                <a:gd name="connsiteY10" fmla="*/ 2386105 h 3052735"/>
                <a:gd name="connsiteX11" fmla="*/ 15231 w 2182467"/>
                <a:gd name="connsiteY11" fmla="*/ 2429946 h 3052735"/>
                <a:gd name="connsiteX12" fmla="*/ 287189 w 2182467"/>
                <a:gd name="connsiteY12" fmla="*/ 2810689 h 3052735"/>
                <a:gd name="connsiteX13" fmla="*/ 331449 w 2182467"/>
                <a:gd name="connsiteY13" fmla="*/ 2833469 h 3052735"/>
                <a:gd name="connsiteX14" fmla="*/ 385841 w 2182467"/>
                <a:gd name="connsiteY14" fmla="*/ 2833469 h 3052735"/>
                <a:gd name="connsiteX15" fmla="*/ 385841 w 2182467"/>
                <a:gd name="connsiteY15" fmla="*/ 2996644 h 3052735"/>
                <a:gd name="connsiteX16" fmla="*/ 440233 w 2182467"/>
                <a:gd name="connsiteY16" fmla="*/ 3051036 h 3052735"/>
                <a:gd name="connsiteX17" fmla="*/ 1745634 w 2182467"/>
                <a:gd name="connsiteY17" fmla="*/ 3051036 h 3052735"/>
                <a:gd name="connsiteX18" fmla="*/ 1800026 w 2182467"/>
                <a:gd name="connsiteY18" fmla="*/ 2996644 h 3052735"/>
                <a:gd name="connsiteX19" fmla="*/ 1800026 w 2182467"/>
                <a:gd name="connsiteY19" fmla="*/ 2833469 h 3052735"/>
                <a:gd name="connsiteX20" fmla="*/ 1854417 w 2182467"/>
                <a:gd name="connsiteY20" fmla="*/ 2833469 h 3052735"/>
                <a:gd name="connsiteX21" fmla="*/ 1898677 w 2182467"/>
                <a:gd name="connsiteY21" fmla="*/ 2810689 h 3052735"/>
                <a:gd name="connsiteX22" fmla="*/ 2170636 w 2182467"/>
                <a:gd name="connsiteY22" fmla="*/ 2429946 h 3052735"/>
                <a:gd name="connsiteX23" fmla="*/ 2179373 w 2182467"/>
                <a:gd name="connsiteY23" fmla="*/ 2386105 h 3052735"/>
                <a:gd name="connsiteX24" fmla="*/ 2035626 w 2182467"/>
                <a:gd name="connsiteY24" fmla="*/ 1763196 h 3052735"/>
                <a:gd name="connsiteX25" fmla="*/ 1921487 w 2182467"/>
                <a:gd name="connsiteY25" fmla="*/ 1598062 h 3052735"/>
                <a:gd name="connsiteX26" fmla="*/ 1511597 w 2182467"/>
                <a:gd name="connsiteY26" fmla="*/ 1324802 h 3052735"/>
                <a:gd name="connsiteX27" fmla="*/ 1379197 w 2182467"/>
                <a:gd name="connsiteY27" fmla="*/ 1148270 h 3052735"/>
                <a:gd name="connsiteX28" fmla="*/ 1528067 w 2182467"/>
                <a:gd name="connsiteY28" fmla="*/ 820975 h 3052735"/>
                <a:gd name="connsiteX29" fmla="*/ 1419284 w 2182467"/>
                <a:gd name="connsiteY29" fmla="*/ 304254 h 3052735"/>
                <a:gd name="connsiteX30" fmla="*/ 1419284 w 2182467"/>
                <a:gd name="connsiteY30" fmla="*/ 319034 h 3052735"/>
                <a:gd name="connsiteX31" fmla="*/ 1404198 w 2182467"/>
                <a:gd name="connsiteY31" fmla="*/ 310415 h 3052735"/>
                <a:gd name="connsiteX32" fmla="*/ 1310451 w 2182467"/>
                <a:gd name="connsiteY32" fmla="*/ 247917 h 3052735"/>
                <a:gd name="connsiteX33" fmla="*/ 1272392 w 2182467"/>
                <a:gd name="connsiteY33" fmla="*/ 118952 h 3052735"/>
                <a:gd name="connsiteX34" fmla="*/ 1419284 w 2182467"/>
                <a:gd name="connsiteY34" fmla="*/ 304254 h 3052735"/>
                <a:gd name="connsiteX35" fmla="*/ 929758 w 2182467"/>
                <a:gd name="connsiteY35" fmla="*/ 113883 h 3052735"/>
                <a:gd name="connsiteX36" fmla="*/ 1065737 w 2182467"/>
                <a:gd name="connsiteY36" fmla="*/ 113883 h 3052735"/>
                <a:gd name="connsiteX37" fmla="*/ 1201717 w 2182467"/>
                <a:gd name="connsiteY37" fmla="*/ 249862 h 3052735"/>
                <a:gd name="connsiteX38" fmla="*/ 1065737 w 2182467"/>
                <a:gd name="connsiteY38" fmla="*/ 385841 h 3052735"/>
                <a:gd name="connsiteX39" fmla="*/ 1061070 w 2182467"/>
                <a:gd name="connsiteY39" fmla="*/ 385841 h 3052735"/>
                <a:gd name="connsiteX40" fmla="*/ 968218 w 2182467"/>
                <a:gd name="connsiteY40" fmla="*/ 347378 h 3052735"/>
                <a:gd name="connsiteX41" fmla="*/ 798446 w 2182467"/>
                <a:gd name="connsiteY41" fmla="*/ 277058 h 3052735"/>
                <a:gd name="connsiteX42" fmla="*/ 766583 w 2182467"/>
                <a:gd name="connsiteY42" fmla="*/ 277058 h 3052735"/>
                <a:gd name="connsiteX43" fmla="*/ 929758 w 2182467"/>
                <a:gd name="connsiteY43" fmla="*/ 113883 h 3052735"/>
                <a:gd name="connsiteX44" fmla="*/ 766583 w 2182467"/>
                <a:gd name="connsiteY44" fmla="*/ 820975 h 3052735"/>
                <a:gd name="connsiteX45" fmla="*/ 766583 w 2182467"/>
                <a:gd name="connsiteY45" fmla="*/ 385841 h 3052735"/>
                <a:gd name="connsiteX46" fmla="*/ 798446 w 2182467"/>
                <a:gd name="connsiteY46" fmla="*/ 385841 h 3052735"/>
                <a:gd name="connsiteX47" fmla="*/ 891298 w 2182467"/>
                <a:gd name="connsiteY47" fmla="*/ 424305 h 3052735"/>
                <a:gd name="connsiteX48" fmla="*/ 1061070 w 2182467"/>
                <a:gd name="connsiteY48" fmla="*/ 494625 h 3052735"/>
                <a:gd name="connsiteX49" fmla="*/ 1065737 w 2182467"/>
                <a:gd name="connsiteY49" fmla="*/ 494625 h 3052735"/>
                <a:gd name="connsiteX50" fmla="*/ 1283770 w 2182467"/>
                <a:gd name="connsiteY50" fmla="*/ 360868 h 3052735"/>
                <a:gd name="connsiteX51" fmla="*/ 1343858 w 2182467"/>
                <a:gd name="connsiteY51" fmla="*/ 400927 h 3052735"/>
                <a:gd name="connsiteX52" fmla="*/ 1419284 w 2182467"/>
                <a:gd name="connsiteY52" fmla="*/ 433758 h 3052735"/>
                <a:gd name="connsiteX53" fmla="*/ 1419284 w 2182467"/>
                <a:gd name="connsiteY53" fmla="*/ 820975 h 3052735"/>
                <a:gd name="connsiteX54" fmla="*/ 1092933 w 2182467"/>
                <a:gd name="connsiteY54" fmla="*/ 1147326 h 3052735"/>
                <a:gd name="connsiteX55" fmla="*/ 766583 w 2182467"/>
                <a:gd name="connsiteY55" fmla="*/ 820975 h 3052735"/>
                <a:gd name="connsiteX56" fmla="*/ 1440011 w 2182467"/>
                <a:gd name="connsiteY56" fmla="*/ 2272770 h 3052735"/>
                <a:gd name="connsiteX57" fmla="*/ 1327988 w 2182467"/>
                <a:gd name="connsiteY57" fmla="*/ 2086066 h 3052735"/>
                <a:gd name="connsiteX58" fmla="*/ 1491805 w 2182467"/>
                <a:gd name="connsiteY58" fmla="*/ 1963201 h 3052735"/>
                <a:gd name="connsiteX59" fmla="*/ 1614322 w 2182467"/>
                <a:gd name="connsiteY59" fmla="*/ 1963201 h 3052735"/>
                <a:gd name="connsiteX60" fmla="*/ 1745634 w 2182467"/>
                <a:gd name="connsiteY60" fmla="*/ 2094513 h 3052735"/>
                <a:gd name="connsiteX61" fmla="*/ 1745634 w 2182467"/>
                <a:gd name="connsiteY61" fmla="*/ 2235160 h 3052735"/>
                <a:gd name="connsiteX62" fmla="*/ 1528067 w 2182467"/>
                <a:gd name="connsiteY62" fmla="*/ 2235160 h 3052735"/>
                <a:gd name="connsiteX63" fmla="*/ 1503743 w 2182467"/>
                <a:gd name="connsiteY63" fmla="*/ 2240903 h 3052735"/>
                <a:gd name="connsiteX64" fmla="*/ 494624 w 2182467"/>
                <a:gd name="connsiteY64" fmla="*/ 2207964 h 3052735"/>
                <a:gd name="connsiteX65" fmla="*/ 675929 w 2182467"/>
                <a:gd name="connsiteY65" fmla="*/ 2071985 h 3052735"/>
                <a:gd name="connsiteX66" fmla="*/ 810501 w 2182467"/>
                <a:gd name="connsiteY66" fmla="*/ 2071985 h 3052735"/>
                <a:gd name="connsiteX67" fmla="*/ 960078 w 2182467"/>
                <a:gd name="connsiteY67" fmla="*/ 2131816 h 3052735"/>
                <a:gd name="connsiteX68" fmla="*/ 701717 w 2182467"/>
                <a:gd name="connsiteY68" fmla="*/ 2235160 h 3052735"/>
                <a:gd name="connsiteX69" fmla="*/ 494624 w 2182467"/>
                <a:gd name="connsiteY69" fmla="*/ 2235160 h 3052735"/>
                <a:gd name="connsiteX70" fmla="*/ 1106531 w 2182467"/>
                <a:gd name="connsiteY70" fmla="*/ 2073235 h 3052735"/>
                <a:gd name="connsiteX71" fmla="*/ 1071440 w 2182467"/>
                <a:gd name="connsiteY71" fmla="*/ 2059197 h 3052735"/>
                <a:gd name="connsiteX72" fmla="*/ 938592 w 2182467"/>
                <a:gd name="connsiteY72" fmla="*/ 1704940 h 3052735"/>
                <a:gd name="connsiteX73" fmla="*/ 1092933 w 2182467"/>
                <a:gd name="connsiteY73" fmla="*/ 1550599 h 3052735"/>
                <a:gd name="connsiteX74" fmla="*/ 1247274 w 2182467"/>
                <a:gd name="connsiteY74" fmla="*/ 1704940 h 3052735"/>
                <a:gd name="connsiteX75" fmla="*/ 1109628 w 2182467"/>
                <a:gd name="connsiteY75" fmla="*/ 2071995 h 3052735"/>
                <a:gd name="connsiteX76" fmla="*/ 1092933 w 2182467"/>
                <a:gd name="connsiteY76" fmla="*/ 1396753 h 3052735"/>
                <a:gd name="connsiteX77" fmla="*/ 913340 w 2182467"/>
                <a:gd name="connsiteY77" fmla="*/ 1217159 h 3052735"/>
                <a:gd name="connsiteX78" fmla="*/ 1272527 w 2182467"/>
                <a:gd name="connsiteY78" fmla="*/ 1217159 h 3052735"/>
                <a:gd name="connsiteX79" fmla="*/ 1016013 w 2182467"/>
                <a:gd name="connsiteY79" fmla="*/ 1473676 h 3052735"/>
                <a:gd name="connsiteX80" fmla="*/ 890266 w 2182467"/>
                <a:gd name="connsiteY80" fmla="*/ 1599424 h 3052735"/>
                <a:gd name="connsiteX81" fmla="*/ 775873 w 2182467"/>
                <a:gd name="connsiteY81" fmla="*/ 1370632 h 3052735"/>
                <a:gd name="connsiteX82" fmla="*/ 834628 w 2182467"/>
                <a:gd name="connsiteY82" fmla="*/ 1292293 h 3052735"/>
                <a:gd name="connsiteX83" fmla="*/ 1295601 w 2182467"/>
                <a:gd name="connsiteY83" fmla="*/ 1599424 h 3052735"/>
                <a:gd name="connsiteX84" fmla="*/ 1169853 w 2182467"/>
                <a:gd name="connsiteY84" fmla="*/ 1473676 h 3052735"/>
                <a:gd name="connsiteX85" fmla="*/ 1351238 w 2182467"/>
                <a:gd name="connsiteY85" fmla="*/ 1292293 h 3052735"/>
                <a:gd name="connsiteX86" fmla="*/ 1409993 w 2182467"/>
                <a:gd name="connsiteY86" fmla="*/ 1370632 h 3052735"/>
                <a:gd name="connsiteX87" fmla="*/ 118002 w 2182467"/>
                <a:gd name="connsiteY87" fmla="*/ 2386676 h 3052735"/>
                <a:gd name="connsiteX88" fmla="*/ 256236 w 2182467"/>
                <a:gd name="connsiteY88" fmla="*/ 1787657 h 3052735"/>
                <a:gd name="connsiteX89" fmla="*/ 324720 w 2182467"/>
                <a:gd name="connsiteY89" fmla="*/ 1688574 h 3052735"/>
                <a:gd name="connsiteX90" fmla="*/ 691096 w 2182467"/>
                <a:gd name="connsiteY90" fmla="*/ 1444325 h 3052735"/>
                <a:gd name="connsiteX91" fmla="*/ 825444 w 2182467"/>
                <a:gd name="connsiteY91" fmla="*/ 1713021 h 3052735"/>
                <a:gd name="connsiteX92" fmla="*/ 934758 w 2182467"/>
                <a:gd name="connsiteY92" fmla="*/ 2004525 h 3052735"/>
                <a:gd name="connsiteX93" fmla="*/ 841176 w 2182467"/>
                <a:gd name="connsiteY93" fmla="*/ 1967092 h 3052735"/>
                <a:gd name="connsiteX94" fmla="*/ 820975 w 2182467"/>
                <a:gd name="connsiteY94" fmla="*/ 1963201 h 3052735"/>
                <a:gd name="connsiteX95" fmla="*/ 657799 w 2182467"/>
                <a:gd name="connsiteY95" fmla="*/ 1963201 h 3052735"/>
                <a:gd name="connsiteX96" fmla="*/ 625166 w 2182467"/>
                <a:gd name="connsiteY96" fmla="*/ 1974077 h 3052735"/>
                <a:gd name="connsiteX97" fmla="*/ 407599 w 2182467"/>
                <a:gd name="connsiteY97" fmla="*/ 2137252 h 3052735"/>
                <a:gd name="connsiteX98" fmla="*/ 385841 w 2182467"/>
                <a:gd name="connsiteY98" fmla="*/ 2180768 h 3052735"/>
                <a:gd name="connsiteX99" fmla="*/ 385841 w 2182467"/>
                <a:gd name="connsiteY99" fmla="*/ 2289552 h 3052735"/>
                <a:gd name="connsiteX100" fmla="*/ 440233 w 2182467"/>
                <a:gd name="connsiteY100" fmla="*/ 2343944 h 3052735"/>
                <a:gd name="connsiteX101" fmla="*/ 712191 w 2182467"/>
                <a:gd name="connsiteY101" fmla="*/ 2343944 h 3052735"/>
                <a:gd name="connsiteX102" fmla="*/ 732392 w 2182467"/>
                <a:gd name="connsiteY102" fmla="*/ 2340053 h 3052735"/>
                <a:gd name="connsiteX103" fmla="*/ 1233301 w 2182467"/>
                <a:gd name="connsiteY103" fmla="*/ 2139689 h 3052735"/>
                <a:gd name="connsiteX104" fmla="*/ 1344973 w 2182467"/>
                <a:gd name="connsiteY104" fmla="*/ 2325811 h 3052735"/>
                <a:gd name="connsiteX105" fmla="*/ 696797 w 2182467"/>
                <a:gd name="connsiteY105" fmla="*/ 2724686 h 3052735"/>
                <a:gd name="connsiteX106" fmla="*/ 359438 w 2182467"/>
                <a:gd name="connsiteY106" fmla="*/ 2724686 h 3052735"/>
                <a:gd name="connsiteX107" fmla="*/ 1691242 w 2182467"/>
                <a:gd name="connsiteY107" fmla="*/ 2942252 h 3052735"/>
                <a:gd name="connsiteX108" fmla="*/ 494624 w 2182467"/>
                <a:gd name="connsiteY108" fmla="*/ 2942252 h 3052735"/>
                <a:gd name="connsiteX109" fmla="*/ 494624 w 2182467"/>
                <a:gd name="connsiteY109" fmla="*/ 2833469 h 3052735"/>
                <a:gd name="connsiteX110" fmla="*/ 712191 w 2182467"/>
                <a:gd name="connsiteY110" fmla="*/ 2833469 h 3052735"/>
                <a:gd name="connsiteX111" fmla="*/ 740698 w 2182467"/>
                <a:gd name="connsiteY111" fmla="*/ 2825402 h 3052735"/>
                <a:gd name="connsiteX112" fmla="*/ 1123069 w 2182467"/>
                <a:gd name="connsiteY112" fmla="*/ 2590097 h 3052735"/>
                <a:gd name="connsiteX113" fmla="*/ 1499238 w 2182467"/>
                <a:gd name="connsiteY113" fmla="*/ 2825203 h 3052735"/>
                <a:gd name="connsiteX114" fmla="*/ 1528067 w 2182467"/>
                <a:gd name="connsiteY114" fmla="*/ 2833469 h 3052735"/>
                <a:gd name="connsiteX115" fmla="*/ 1691242 w 2182467"/>
                <a:gd name="connsiteY115" fmla="*/ 2833469 h 3052735"/>
                <a:gd name="connsiteX116" fmla="*/ 1929631 w 2182467"/>
                <a:gd name="connsiteY116" fmla="*/ 1787657 h 3052735"/>
                <a:gd name="connsiteX117" fmla="*/ 2067864 w 2182467"/>
                <a:gd name="connsiteY117" fmla="*/ 2386676 h 3052735"/>
                <a:gd name="connsiteX118" fmla="*/ 1826428 w 2182467"/>
                <a:gd name="connsiteY118" fmla="*/ 2724686 h 3052735"/>
                <a:gd name="connsiteX119" fmla="*/ 1543667 w 2182467"/>
                <a:gd name="connsiteY119" fmla="*/ 2724686 h 3052735"/>
                <a:gd name="connsiteX120" fmla="*/ 1226494 w 2182467"/>
                <a:gd name="connsiteY120" fmla="*/ 2526450 h 3052735"/>
                <a:gd name="connsiteX121" fmla="*/ 1445776 w 2182467"/>
                <a:gd name="connsiteY121" fmla="*/ 2391508 h 3052735"/>
                <a:gd name="connsiteX122" fmla="*/ 1540908 w 2182467"/>
                <a:gd name="connsiteY122" fmla="*/ 2343944 h 3052735"/>
                <a:gd name="connsiteX123" fmla="*/ 1800026 w 2182467"/>
                <a:gd name="connsiteY123" fmla="*/ 2343944 h 3052735"/>
                <a:gd name="connsiteX124" fmla="*/ 1854417 w 2182467"/>
                <a:gd name="connsiteY124" fmla="*/ 2289552 h 3052735"/>
                <a:gd name="connsiteX125" fmla="*/ 1854417 w 2182467"/>
                <a:gd name="connsiteY125" fmla="*/ 2071985 h 3052735"/>
                <a:gd name="connsiteX126" fmla="*/ 1838486 w 2182467"/>
                <a:gd name="connsiteY126" fmla="*/ 2033522 h 3052735"/>
                <a:gd name="connsiteX127" fmla="*/ 1675310 w 2182467"/>
                <a:gd name="connsiteY127" fmla="*/ 1870346 h 3052735"/>
                <a:gd name="connsiteX128" fmla="*/ 1636850 w 2182467"/>
                <a:gd name="connsiteY128" fmla="*/ 1854418 h 3052735"/>
                <a:gd name="connsiteX129" fmla="*/ 1473675 w 2182467"/>
                <a:gd name="connsiteY129" fmla="*/ 1854418 h 3052735"/>
                <a:gd name="connsiteX130" fmla="*/ 1441042 w 2182467"/>
                <a:gd name="connsiteY130" fmla="*/ 1865294 h 3052735"/>
                <a:gd name="connsiteX131" fmla="*/ 1249430 w 2182467"/>
                <a:gd name="connsiteY131" fmla="*/ 2009001 h 3052735"/>
                <a:gd name="connsiteX132" fmla="*/ 1360423 w 2182467"/>
                <a:gd name="connsiteY132" fmla="*/ 1713021 h 3052735"/>
                <a:gd name="connsiteX133" fmla="*/ 1494771 w 2182467"/>
                <a:gd name="connsiteY133" fmla="*/ 1444325 h 3052735"/>
                <a:gd name="connsiteX134" fmla="*/ 1861143 w 2182467"/>
                <a:gd name="connsiteY134" fmla="*/ 1688574 h 3052735"/>
                <a:gd name="connsiteX135" fmla="*/ 1929631 w 2182467"/>
                <a:gd name="connsiteY135" fmla="*/ 1787657 h 30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182467" h="3052735">
                  <a:moveTo>
                    <a:pt x="1528067" y="820975"/>
                  </a:moveTo>
                  <a:lnTo>
                    <a:pt x="1528067" y="304254"/>
                  </a:lnTo>
                  <a:cubicBezTo>
                    <a:pt x="1527880" y="139113"/>
                    <a:pt x="1394054" y="5286"/>
                    <a:pt x="1228913" y="5099"/>
                  </a:cubicBezTo>
                  <a:lnTo>
                    <a:pt x="929758" y="5099"/>
                  </a:lnTo>
                  <a:cubicBezTo>
                    <a:pt x="779630" y="5270"/>
                    <a:pt x="657970" y="126930"/>
                    <a:pt x="657799" y="277058"/>
                  </a:cubicBezTo>
                  <a:lnTo>
                    <a:pt x="657799" y="820975"/>
                  </a:lnTo>
                  <a:cubicBezTo>
                    <a:pt x="657787" y="946462"/>
                    <a:pt x="712075" y="1065815"/>
                    <a:pt x="806669" y="1148270"/>
                  </a:cubicBezTo>
                  <a:lnTo>
                    <a:pt x="674269" y="1324802"/>
                  </a:lnTo>
                  <a:lnTo>
                    <a:pt x="264376" y="1598062"/>
                  </a:lnTo>
                  <a:cubicBezTo>
                    <a:pt x="206593" y="1636466"/>
                    <a:pt x="165742" y="1695570"/>
                    <a:pt x="150241" y="1763196"/>
                  </a:cubicBezTo>
                  <a:lnTo>
                    <a:pt x="6493" y="2386105"/>
                  </a:lnTo>
                  <a:cubicBezTo>
                    <a:pt x="2986" y="2401296"/>
                    <a:pt x="6168" y="2417261"/>
                    <a:pt x="15231" y="2429946"/>
                  </a:cubicBezTo>
                  <a:lnTo>
                    <a:pt x="287189" y="2810689"/>
                  </a:lnTo>
                  <a:cubicBezTo>
                    <a:pt x="297398" y="2824984"/>
                    <a:pt x="313883" y="2833468"/>
                    <a:pt x="331449" y="2833469"/>
                  </a:cubicBezTo>
                  <a:lnTo>
                    <a:pt x="385841" y="2833469"/>
                  </a:lnTo>
                  <a:lnTo>
                    <a:pt x="385841" y="2996644"/>
                  </a:lnTo>
                  <a:cubicBezTo>
                    <a:pt x="385841" y="3026684"/>
                    <a:pt x="410193" y="3051036"/>
                    <a:pt x="440233" y="3051036"/>
                  </a:cubicBezTo>
                  <a:lnTo>
                    <a:pt x="1745634" y="3051036"/>
                  </a:lnTo>
                  <a:cubicBezTo>
                    <a:pt x="1775674" y="3051036"/>
                    <a:pt x="1800025" y="3026684"/>
                    <a:pt x="1800026" y="2996644"/>
                  </a:cubicBezTo>
                  <a:lnTo>
                    <a:pt x="1800026" y="2833469"/>
                  </a:lnTo>
                  <a:lnTo>
                    <a:pt x="1854417" y="2833469"/>
                  </a:lnTo>
                  <a:cubicBezTo>
                    <a:pt x="1871984" y="2833468"/>
                    <a:pt x="1888468" y="2824984"/>
                    <a:pt x="1898677" y="2810689"/>
                  </a:cubicBezTo>
                  <a:lnTo>
                    <a:pt x="2170636" y="2429946"/>
                  </a:lnTo>
                  <a:cubicBezTo>
                    <a:pt x="2179698" y="2417261"/>
                    <a:pt x="2182880" y="2401296"/>
                    <a:pt x="2179373" y="2386105"/>
                  </a:cubicBezTo>
                  <a:lnTo>
                    <a:pt x="2035626" y="1763196"/>
                  </a:lnTo>
                  <a:cubicBezTo>
                    <a:pt x="2020124" y="1695569"/>
                    <a:pt x="1979272" y="1636464"/>
                    <a:pt x="1921487" y="1598062"/>
                  </a:cubicBezTo>
                  <a:lnTo>
                    <a:pt x="1511597" y="1324802"/>
                  </a:lnTo>
                  <a:lnTo>
                    <a:pt x="1379197" y="1148270"/>
                  </a:lnTo>
                  <a:cubicBezTo>
                    <a:pt x="1473791" y="1065815"/>
                    <a:pt x="1528079" y="946462"/>
                    <a:pt x="1528067" y="820975"/>
                  </a:cubicBezTo>
                  <a:close/>
                  <a:moveTo>
                    <a:pt x="1419284" y="304254"/>
                  </a:moveTo>
                  <a:lnTo>
                    <a:pt x="1419284" y="319034"/>
                  </a:lnTo>
                  <a:cubicBezTo>
                    <a:pt x="1414064" y="316510"/>
                    <a:pt x="1409023" y="313630"/>
                    <a:pt x="1404198" y="310415"/>
                  </a:cubicBezTo>
                  <a:lnTo>
                    <a:pt x="1310451" y="247917"/>
                  </a:lnTo>
                  <a:cubicBezTo>
                    <a:pt x="1310137" y="202206"/>
                    <a:pt x="1296946" y="157509"/>
                    <a:pt x="1272392" y="118952"/>
                  </a:cubicBezTo>
                  <a:cubicBezTo>
                    <a:pt x="1358371" y="139231"/>
                    <a:pt x="1419160" y="215916"/>
                    <a:pt x="1419284" y="304254"/>
                  </a:cubicBezTo>
                  <a:close/>
                  <a:moveTo>
                    <a:pt x="929758" y="113883"/>
                  </a:moveTo>
                  <a:lnTo>
                    <a:pt x="1065737" y="113883"/>
                  </a:lnTo>
                  <a:cubicBezTo>
                    <a:pt x="1140837" y="113883"/>
                    <a:pt x="1201717" y="174763"/>
                    <a:pt x="1201717" y="249862"/>
                  </a:cubicBezTo>
                  <a:cubicBezTo>
                    <a:pt x="1201717" y="324961"/>
                    <a:pt x="1140837" y="385841"/>
                    <a:pt x="1065737" y="385841"/>
                  </a:cubicBezTo>
                  <a:lnTo>
                    <a:pt x="1061070" y="385841"/>
                  </a:lnTo>
                  <a:cubicBezTo>
                    <a:pt x="1026224" y="385936"/>
                    <a:pt x="992789" y="372085"/>
                    <a:pt x="968218" y="347378"/>
                  </a:cubicBezTo>
                  <a:cubicBezTo>
                    <a:pt x="923289" y="302206"/>
                    <a:pt x="862157" y="276885"/>
                    <a:pt x="798446" y="277058"/>
                  </a:cubicBezTo>
                  <a:lnTo>
                    <a:pt x="766583" y="277058"/>
                  </a:lnTo>
                  <a:cubicBezTo>
                    <a:pt x="766685" y="186981"/>
                    <a:pt x="839681" y="113985"/>
                    <a:pt x="929758" y="113883"/>
                  </a:cubicBezTo>
                  <a:close/>
                  <a:moveTo>
                    <a:pt x="766583" y="820975"/>
                  </a:moveTo>
                  <a:lnTo>
                    <a:pt x="766583" y="385841"/>
                  </a:lnTo>
                  <a:lnTo>
                    <a:pt x="798446" y="385841"/>
                  </a:lnTo>
                  <a:cubicBezTo>
                    <a:pt x="833292" y="385747"/>
                    <a:pt x="866727" y="399597"/>
                    <a:pt x="891298" y="424305"/>
                  </a:cubicBezTo>
                  <a:cubicBezTo>
                    <a:pt x="936227" y="469477"/>
                    <a:pt x="997359" y="494798"/>
                    <a:pt x="1061070" y="494625"/>
                  </a:cubicBezTo>
                  <a:lnTo>
                    <a:pt x="1065737" y="494625"/>
                  </a:lnTo>
                  <a:cubicBezTo>
                    <a:pt x="1157771" y="494536"/>
                    <a:pt x="1241989" y="442871"/>
                    <a:pt x="1283770" y="360868"/>
                  </a:cubicBezTo>
                  <a:lnTo>
                    <a:pt x="1343858" y="400927"/>
                  </a:lnTo>
                  <a:cubicBezTo>
                    <a:pt x="1366858" y="416249"/>
                    <a:pt x="1392396" y="427366"/>
                    <a:pt x="1419284" y="433758"/>
                  </a:cubicBezTo>
                  <a:lnTo>
                    <a:pt x="1419284" y="820975"/>
                  </a:lnTo>
                  <a:cubicBezTo>
                    <a:pt x="1419284" y="1001213"/>
                    <a:pt x="1273172" y="1147326"/>
                    <a:pt x="1092933" y="1147326"/>
                  </a:cubicBezTo>
                  <a:cubicBezTo>
                    <a:pt x="912695" y="1147326"/>
                    <a:pt x="766583" y="1001213"/>
                    <a:pt x="766583" y="820975"/>
                  </a:cubicBezTo>
                  <a:close/>
                  <a:moveTo>
                    <a:pt x="1440011" y="2272770"/>
                  </a:moveTo>
                  <a:lnTo>
                    <a:pt x="1327988" y="2086066"/>
                  </a:lnTo>
                  <a:lnTo>
                    <a:pt x="1491805" y="1963201"/>
                  </a:lnTo>
                  <a:lnTo>
                    <a:pt x="1614322" y="1963201"/>
                  </a:lnTo>
                  <a:lnTo>
                    <a:pt x="1745634" y="2094513"/>
                  </a:lnTo>
                  <a:lnTo>
                    <a:pt x="1745634" y="2235160"/>
                  </a:lnTo>
                  <a:lnTo>
                    <a:pt x="1528067" y="2235160"/>
                  </a:lnTo>
                  <a:cubicBezTo>
                    <a:pt x="1519623" y="2235159"/>
                    <a:pt x="1511295" y="2237126"/>
                    <a:pt x="1503743" y="2240903"/>
                  </a:cubicBezTo>
                  <a:close/>
                  <a:moveTo>
                    <a:pt x="494624" y="2207964"/>
                  </a:moveTo>
                  <a:lnTo>
                    <a:pt x="675929" y="2071985"/>
                  </a:lnTo>
                  <a:lnTo>
                    <a:pt x="810501" y="2071985"/>
                  </a:lnTo>
                  <a:lnTo>
                    <a:pt x="960078" y="2131816"/>
                  </a:lnTo>
                  <a:lnTo>
                    <a:pt x="701717" y="2235160"/>
                  </a:lnTo>
                  <a:lnTo>
                    <a:pt x="494624" y="2235160"/>
                  </a:lnTo>
                  <a:close/>
                  <a:moveTo>
                    <a:pt x="1106531" y="2073235"/>
                  </a:moveTo>
                  <a:lnTo>
                    <a:pt x="1071440" y="2059197"/>
                  </a:lnTo>
                  <a:lnTo>
                    <a:pt x="938592" y="1704940"/>
                  </a:lnTo>
                  <a:lnTo>
                    <a:pt x="1092933" y="1550599"/>
                  </a:lnTo>
                  <a:lnTo>
                    <a:pt x="1247274" y="1704940"/>
                  </a:lnTo>
                  <a:lnTo>
                    <a:pt x="1109628" y="2071995"/>
                  </a:lnTo>
                  <a:close/>
                  <a:moveTo>
                    <a:pt x="1092933" y="1396753"/>
                  </a:moveTo>
                  <a:lnTo>
                    <a:pt x="913340" y="1217159"/>
                  </a:lnTo>
                  <a:cubicBezTo>
                    <a:pt x="1027437" y="1269092"/>
                    <a:pt x="1158429" y="1269092"/>
                    <a:pt x="1272527" y="1217159"/>
                  </a:cubicBezTo>
                  <a:close/>
                  <a:moveTo>
                    <a:pt x="1016013" y="1473676"/>
                  </a:moveTo>
                  <a:lnTo>
                    <a:pt x="890266" y="1599424"/>
                  </a:lnTo>
                  <a:lnTo>
                    <a:pt x="775873" y="1370632"/>
                  </a:lnTo>
                  <a:lnTo>
                    <a:pt x="834628" y="1292293"/>
                  </a:lnTo>
                  <a:close/>
                  <a:moveTo>
                    <a:pt x="1295601" y="1599424"/>
                  </a:moveTo>
                  <a:lnTo>
                    <a:pt x="1169853" y="1473676"/>
                  </a:lnTo>
                  <a:lnTo>
                    <a:pt x="1351238" y="1292293"/>
                  </a:lnTo>
                  <a:lnTo>
                    <a:pt x="1409993" y="1370632"/>
                  </a:lnTo>
                  <a:close/>
                  <a:moveTo>
                    <a:pt x="118002" y="2386676"/>
                  </a:moveTo>
                  <a:lnTo>
                    <a:pt x="256236" y="1787657"/>
                  </a:lnTo>
                  <a:cubicBezTo>
                    <a:pt x="265538" y="1747080"/>
                    <a:pt x="290050" y="1711617"/>
                    <a:pt x="324720" y="1688574"/>
                  </a:cubicBezTo>
                  <a:lnTo>
                    <a:pt x="691096" y="1444325"/>
                  </a:lnTo>
                  <a:lnTo>
                    <a:pt x="825444" y="1713021"/>
                  </a:lnTo>
                  <a:lnTo>
                    <a:pt x="934758" y="2004525"/>
                  </a:lnTo>
                  <a:lnTo>
                    <a:pt x="841176" y="1967092"/>
                  </a:lnTo>
                  <a:cubicBezTo>
                    <a:pt x="834751" y="1964522"/>
                    <a:pt x="827895" y="1963202"/>
                    <a:pt x="820975" y="1963201"/>
                  </a:cubicBezTo>
                  <a:lnTo>
                    <a:pt x="657799" y="1963201"/>
                  </a:lnTo>
                  <a:cubicBezTo>
                    <a:pt x="646032" y="1963202"/>
                    <a:pt x="634581" y="1967018"/>
                    <a:pt x="625166" y="1974077"/>
                  </a:cubicBezTo>
                  <a:lnTo>
                    <a:pt x="407599" y="2137252"/>
                  </a:lnTo>
                  <a:cubicBezTo>
                    <a:pt x="393903" y="2147526"/>
                    <a:pt x="385843" y="2163647"/>
                    <a:pt x="385841" y="2180768"/>
                  </a:cubicBezTo>
                  <a:lnTo>
                    <a:pt x="385841" y="2289552"/>
                  </a:lnTo>
                  <a:cubicBezTo>
                    <a:pt x="385841" y="2319591"/>
                    <a:pt x="410193" y="2343943"/>
                    <a:pt x="440233" y="2343944"/>
                  </a:cubicBezTo>
                  <a:lnTo>
                    <a:pt x="712191" y="2343944"/>
                  </a:lnTo>
                  <a:cubicBezTo>
                    <a:pt x="719111" y="2343943"/>
                    <a:pt x="725967" y="2342623"/>
                    <a:pt x="732392" y="2340053"/>
                  </a:cubicBezTo>
                  <a:lnTo>
                    <a:pt x="1233301" y="2139689"/>
                  </a:lnTo>
                  <a:lnTo>
                    <a:pt x="1344973" y="2325811"/>
                  </a:lnTo>
                  <a:lnTo>
                    <a:pt x="696797" y="2724686"/>
                  </a:lnTo>
                  <a:lnTo>
                    <a:pt x="359438" y="2724686"/>
                  </a:lnTo>
                  <a:close/>
                  <a:moveTo>
                    <a:pt x="1691242" y="2942252"/>
                  </a:moveTo>
                  <a:lnTo>
                    <a:pt x="494624" y="2942252"/>
                  </a:lnTo>
                  <a:lnTo>
                    <a:pt x="494624" y="2833469"/>
                  </a:lnTo>
                  <a:lnTo>
                    <a:pt x="712191" y="2833469"/>
                  </a:lnTo>
                  <a:cubicBezTo>
                    <a:pt x="722257" y="2833468"/>
                    <a:pt x="732125" y="2830675"/>
                    <a:pt x="740698" y="2825402"/>
                  </a:cubicBezTo>
                  <a:lnTo>
                    <a:pt x="1123069" y="2590097"/>
                  </a:lnTo>
                  <a:lnTo>
                    <a:pt x="1499238" y="2825203"/>
                  </a:lnTo>
                  <a:cubicBezTo>
                    <a:pt x="1507883" y="2830606"/>
                    <a:pt x="1517872" y="2833471"/>
                    <a:pt x="1528067" y="2833469"/>
                  </a:cubicBezTo>
                  <a:lnTo>
                    <a:pt x="1691242" y="2833469"/>
                  </a:lnTo>
                  <a:close/>
                  <a:moveTo>
                    <a:pt x="1929631" y="1787657"/>
                  </a:moveTo>
                  <a:lnTo>
                    <a:pt x="2067864" y="2386676"/>
                  </a:lnTo>
                  <a:lnTo>
                    <a:pt x="1826428" y="2724686"/>
                  </a:lnTo>
                  <a:lnTo>
                    <a:pt x="1543667" y="2724686"/>
                  </a:lnTo>
                  <a:lnTo>
                    <a:pt x="1226494" y="2526450"/>
                  </a:lnTo>
                  <a:lnTo>
                    <a:pt x="1445776" y="2391508"/>
                  </a:lnTo>
                  <a:lnTo>
                    <a:pt x="1540908" y="2343944"/>
                  </a:lnTo>
                  <a:lnTo>
                    <a:pt x="1800026" y="2343944"/>
                  </a:lnTo>
                  <a:cubicBezTo>
                    <a:pt x="1830065" y="2343943"/>
                    <a:pt x="1854417" y="2319591"/>
                    <a:pt x="1854417" y="2289552"/>
                  </a:cubicBezTo>
                  <a:lnTo>
                    <a:pt x="1854417" y="2071985"/>
                  </a:lnTo>
                  <a:cubicBezTo>
                    <a:pt x="1854417" y="2057558"/>
                    <a:pt x="1848687" y="2043723"/>
                    <a:pt x="1838486" y="2033522"/>
                  </a:cubicBezTo>
                  <a:lnTo>
                    <a:pt x="1675310" y="1870346"/>
                  </a:lnTo>
                  <a:cubicBezTo>
                    <a:pt x="1665110" y="1860147"/>
                    <a:pt x="1651275" y="1854418"/>
                    <a:pt x="1636850" y="1854418"/>
                  </a:cubicBezTo>
                  <a:lnTo>
                    <a:pt x="1473675" y="1854418"/>
                  </a:lnTo>
                  <a:cubicBezTo>
                    <a:pt x="1461908" y="1854419"/>
                    <a:pt x="1450457" y="1858235"/>
                    <a:pt x="1441042" y="1865294"/>
                  </a:cubicBezTo>
                  <a:lnTo>
                    <a:pt x="1249430" y="2009001"/>
                  </a:lnTo>
                  <a:lnTo>
                    <a:pt x="1360423" y="1713021"/>
                  </a:lnTo>
                  <a:lnTo>
                    <a:pt x="1494771" y="1444325"/>
                  </a:lnTo>
                  <a:lnTo>
                    <a:pt x="1861143" y="1688574"/>
                  </a:lnTo>
                  <a:cubicBezTo>
                    <a:pt x="1895815" y="1711615"/>
                    <a:pt x="1920328" y="1747079"/>
                    <a:pt x="1929631" y="17876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F14DC-56B7-4F97-9292-BC7EBF7513B7}"/>
                </a:ext>
              </a:extLst>
            </p:cNvPr>
            <p:cNvSpPr/>
            <p:nvPr/>
          </p:nvSpPr>
          <p:spPr>
            <a:xfrm>
              <a:off x="190386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9AF4BD-4B66-423F-80C5-466568BD2DC1}"/>
                </a:ext>
              </a:extLst>
            </p:cNvPr>
            <p:cNvSpPr/>
            <p:nvPr/>
          </p:nvSpPr>
          <p:spPr>
            <a:xfrm>
              <a:off x="223021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9D3BB9-1FED-4F6D-9E80-853832AB915E}"/>
                </a:ext>
              </a:extLst>
            </p:cNvPr>
            <p:cNvSpPr/>
            <p:nvPr/>
          </p:nvSpPr>
          <p:spPr>
            <a:xfrm>
              <a:off x="2665358" y="2005926"/>
              <a:ext cx="1638551" cy="1420984"/>
            </a:xfrm>
            <a:custGeom>
              <a:avLst/>
              <a:gdLst>
                <a:gd name="connsiteX0" fmla="*/ 1473669 w 1638550"/>
                <a:gd name="connsiteY0" fmla="*/ 5099 h 1420983"/>
                <a:gd name="connsiteX1" fmla="*/ 494621 w 1638550"/>
                <a:gd name="connsiteY1" fmla="*/ 5099 h 1420983"/>
                <a:gd name="connsiteX2" fmla="*/ 331446 w 1638550"/>
                <a:gd name="connsiteY2" fmla="*/ 168279 h 1420983"/>
                <a:gd name="connsiteX3" fmla="*/ 331446 w 1638550"/>
                <a:gd name="connsiteY3" fmla="*/ 168281 h 1420983"/>
                <a:gd name="connsiteX4" fmla="*/ 331453 w 1638550"/>
                <a:gd name="connsiteY4" fmla="*/ 367708 h 1420983"/>
                <a:gd name="connsiteX5" fmla="*/ 15981 w 1638550"/>
                <a:gd name="connsiteY5" fmla="*/ 788341 h 1420983"/>
                <a:gd name="connsiteX6" fmla="*/ 26857 w 1638550"/>
                <a:gd name="connsiteY6" fmla="*/ 864488 h 1420983"/>
                <a:gd name="connsiteX7" fmla="*/ 59494 w 1638550"/>
                <a:gd name="connsiteY7" fmla="*/ 875367 h 1420983"/>
                <a:gd name="connsiteX8" fmla="*/ 331452 w 1638550"/>
                <a:gd name="connsiteY8" fmla="*/ 875367 h 1420983"/>
                <a:gd name="connsiteX9" fmla="*/ 331452 w 1638550"/>
                <a:gd name="connsiteY9" fmla="*/ 1256109 h 1420983"/>
                <a:gd name="connsiteX10" fmla="*/ 494628 w 1638550"/>
                <a:gd name="connsiteY10" fmla="*/ 1419284 h 1420983"/>
                <a:gd name="connsiteX11" fmla="*/ 1473679 w 1638550"/>
                <a:gd name="connsiteY11" fmla="*/ 1419284 h 1420983"/>
                <a:gd name="connsiteX12" fmla="*/ 1636854 w 1638550"/>
                <a:gd name="connsiteY12" fmla="*/ 1256109 h 1420983"/>
                <a:gd name="connsiteX13" fmla="*/ 1636844 w 1638550"/>
                <a:gd name="connsiteY13" fmla="*/ 168274 h 1420983"/>
                <a:gd name="connsiteX14" fmla="*/ 1473669 w 1638550"/>
                <a:gd name="connsiteY14" fmla="*/ 5099 h 1420983"/>
                <a:gd name="connsiteX15" fmla="*/ 1473679 w 1638550"/>
                <a:gd name="connsiteY15" fmla="*/ 1310501 h 1420983"/>
                <a:gd name="connsiteX16" fmla="*/ 494628 w 1638550"/>
                <a:gd name="connsiteY16" fmla="*/ 1310501 h 1420983"/>
                <a:gd name="connsiteX17" fmla="*/ 440236 w 1638550"/>
                <a:gd name="connsiteY17" fmla="*/ 1256109 h 1420983"/>
                <a:gd name="connsiteX18" fmla="*/ 440226 w 1638550"/>
                <a:gd name="connsiteY18" fmla="*/ 657800 h 1420983"/>
                <a:gd name="connsiteX19" fmla="*/ 331442 w 1638550"/>
                <a:gd name="connsiteY19" fmla="*/ 657800 h 1420983"/>
                <a:gd name="connsiteX20" fmla="*/ 331442 w 1638550"/>
                <a:gd name="connsiteY20" fmla="*/ 766583 h 1420983"/>
                <a:gd name="connsiteX21" fmla="*/ 168277 w 1638550"/>
                <a:gd name="connsiteY21" fmla="*/ 766583 h 1420983"/>
                <a:gd name="connsiteX22" fmla="*/ 429357 w 1638550"/>
                <a:gd name="connsiteY22" fmla="*/ 418475 h 1420983"/>
                <a:gd name="connsiteX23" fmla="*/ 440236 w 1638550"/>
                <a:gd name="connsiteY23" fmla="*/ 385841 h 1420983"/>
                <a:gd name="connsiteX24" fmla="*/ 440229 w 1638550"/>
                <a:gd name="connsiteY24" fmla="*/ 168281 h 1420983"/>
                <a:gd name="connsiteX25" fmla="*/ 494621 w 1638550"/>
                <a:gd name="connsiteY25" fmla="*/ 113883 h 1420983"/>
                <a:gd name="connsiteX26" fmla="*/ 1473669 w 1638550"/>
                <a:gd name="connsiteY26" fmla="*/ 113883 h 1420983"/>
                <a:gd name="connsiteX27" fmla="*/ 1528060 w 1638550"/>
                <a:gd name="connsiteY27" fmla="*/ 168274 h 1420983"/>
                <a:gd name="connsiteX28" fmla="*/ 1528070 w 1638550"/>
                <a:gd name="connsiteY28" fmla="*/ 1256109 h 1420983"/>
                <a:gd name="connsiteX29" fmla="*/ 1473679 w 1638550"/>
                <a:gd name="connsiteY29" fmla="*/ 1310501 h 1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8550" h="1420983">
                  <a:moveTo>
                    <a:pt x="1473669" y="5099"/>
                  </a:moveTo>
                  <a:lnTo>
                    <a:pt x="494621" y="5099"/>
                  </a:lnTo>
                  <a:cubicBezTo>
                    <a:pt x="404500" y="5101"/>
                    <a:pt x="331445" y="78159"/>
                    <a:pt x="331446" y="168279"/>
                  </a:cubicBezTo>
                  <a:cubicBezTo>
                    <a:pt x="331446" y="168280"/>
                    <a:pt x="331446" y="168281"/>
                    <a:pt x="331446" y="168281"/>
                  </a:cubicBezTo>
                  <a:lnTo>
                    <a:pt x="331453" y="367708"/>
                  </a:lnTo>
                  <a:lnTo>
                    <a:pt x="15981" y="788341"/>
                  </a:lnTo>
                  <a:cubicBezTo>
                    <a:pt x="-2043" y="812372"/>
                    <a:pt x="2827" y="846464"/>
                    <a:pt x="26857" y="864488"/>
                  </a:cubicBezTo>
                  <a:cubicBezTo>
                    <a:pt x="36273" y="871550"/>
                    <a:pt x="47724" y="875367"/>
                    <a:pt x="59494" y="875367"/>
                  </a:cubicBezTo>
                  <a:lnTo>
                    <a:pt x="331452" y="875367"/>
                  </a:lnTo>
                  <a:lnTo>
                    <a:pt x="331452" y="1256109"/>
                  </a:lnTo>
                  <a:cubicBezTo>
                    <a:pt x="331554" y="1346186"/>
                    <a:pt x="404551" y="1419182"/>
                    <a:pt x="494628" y="1419284"/>
                  </a:cubicBezTo>
                  <a:lnTo>
                    <a:pt x="1473679" y="1419284"/>
                  </a:lnTo>
                  <a:cubicBezTo>
                    <a:pt x="1563755" y="1419182"/>
                    <a:pt x="1636752" y="1346186"/>
                    <a:pt x="1636854" y="1256109"/>
                  </a:cubicBezTo>
                  <a:lnTo>
                    <a:pt x="1636844" y="168274"/>
                  </a:lnTo>
                  <a:cubicBezTo>
                    <a:pt x="1636742" y="78197"/>
                    <a:pt x="1563746" y="5201"/>
                    <a:pt x="1473669" y="5099"/>
                  </a:cubicBezTo>
                  <a:close/>
                  <a:moveTo>
                    <a:pt x="1473679" y="1310501"/>
                  </a:moveTo>
                  <a:lnTo>
                    <a:pt x="494628" y="1310501"/>
                  </a:lnTo>
                  <a:cubicBezTo>
                    <a:pt x="464602" y="1310466"/>
                    <a:pt x="440270" y="1286134"/>
                    <a:pt x="440236" y="1256109"/>
                  </a:cubicBezTo>
                  <a:lnTo>
                    <a:pt x="440226" y="657800"/>
                  </a:lnTo>
                  <a:lnTo>
                    <a:pt x="331442" y="657800"/>
                  </a:lnTo>
                  <a:lnTo>
                    <a:pt x="331442" y="766583"/>
                  </a:lnTo>
                  <a:lnTo>
                    <a:pt x="168277" y="766583"/>
                  </a:lnTo>
                  <a:lnTo>
                    <a:pt x="429357" y="418475"/>
                  </a:lnTo>
                  <a:cubicBezTo>
                    <a:pt x="436418" y="409060"/>
                    <a:pt x="440235" y="397610"/>
                    <a:pt x="440236" y="385841"/>
                  </a:cubicBezTo>
                  <a:lnTo>
                    <a:pt x="440229" y="168281"/>
                  </a:lnTo>
                  <a:cubicBezTo>
                    <a:pt x="440230" y="138241"/>
                    <a:pt x="464580" y="113887"/>
                    <a:pt x="494621" y="113883"/>
                  </a:cubicBezTo>
                  <a:lnTo>
                    <a:pt x="1473669" y="113883"/>
                  </a:lnTo>
                  <a:cubicBezTo>
                    <a:pt x="1503694" y="113917"/>
                    <a:pt x="1528026" y="138249"/>
                    <a:pt x="1528060" y="168274"/>
                  </a:cubicBezTo>
                  <a:lnTo>
                    <a:pt x="1528070" y="1256109"/>
                  </a:lnTo>
                  <a:cubicBezTo>
                    <a:pt x="1528036" y="1286134"/>
                    <a:pt x="1503704" y="1310466"/>
                    <a:pt x="1473679" y="13105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54E1C1-8524-405D-AECA-DC1A44E7CDA6}"/>
                </a:ext>
              </a:extLst>
            </p:cNvPr>
            <p:cNvSpPr/>
            <p:nvPr/>
          </p:nvSpPr>
          <p:spPr>
            <a:xfrm>
              <a:off x="3372442" y="2386668"/>
              <a:ext cx="550716" cy="822675"/>
            </a:xfrm>
            <a:custGeom>
              <a:avLst/>
              <a:gdLst>
                <a:gd name="connsiteX0" fmla="*/ 277059 w 550716"/>
                <a:gd name="connsiteY0" fmla="*/ 5099 h 822674"/>
                <a:gd name="connsiteX1" fmla="*/ 5100 w 550716"/>
                <a:gd name="connsiteY1" fmla="*/ 277058 h 822674"/>
                <a:gd name="connsiteX2" fmla="*/ 97952 w 550716"/>
                <a:gd name="connsiteY2" fmla="*/ 501225 h 822674"/>
                <a:gd name="connsiteX3" fmla="*/ 113884 w 550716"/>
                <a:gd name="connsiteY3" fmla="*/ 517157 h 822674"/>
                <a:gd name="connsiteX4" fmla="*/ 113884 w 550716"/>
                <a:gd name="connsiteY4" fmla="*/ 712192 h 822674"/>
                <a:gd name="connsiteX5" fmla="*/ 168276 w 550716"/>
                <a:gd name="connsiteY5" fmla="*/ 766583 h 822674"/>
                <a:gd name="connsiteX6" fmla="*/ 222667 w 550716"/>
                <a:gd name="connsiteY6" fmla="*/ 766583 h 822674"/>
                <a:gd name="connsiteX7" fmla="*/ 222667 w 550716"/>
                <a:gd name="connsiteY7" fmla="*/ 820975 h 822674"/>
                <a:gd name="connsiteX8" fmla="*/ 331451 w 550716"/>
                <a:gd name="connsiteY8" fmla="*/ 820975 h 822674"/>
                <a:gd name="connsiteX9" fmla="*/ 331451 w 550716"/>
                <a:gd name="connsiteY9" fmla="*/ 766583 h 822674"/>
                <a:gd name="connsiteX10" fmla="*/ 385842 w 550716"/>
                <a:gd name="connsiteY10" fmla="*/ 766583 h 822674"/>
                <a:gd name="connsiteX11" fmla="*/ 440234 w 550716"/>
                <a:gd name="connsiteY11" fmla="*/ 712192 h 822674"/>
                <a:gd name="connsiteX12" fmla="*/ 440234 w 550716"/>
                <a:gd name="connsiteY12" fmla="*/ 517155 h 822674"/>
                <a:gd name="connsiteX13" fmla="*/ 456169 w 550716"/>
                <a:gd name="connsiteY13" fmla="*/ 501218 h 822674"/>
                <a:gd name="connsiteX14" fmla="*/ 549018 w 550716"/>
                <a:gd name="connsiteY14" fmla="*/ 277058 h 822674"/>
                <a:gd name="connsiteX15" fmla="*/ 277059 w 550716"/>
                <a:gd name="connsiteY15" fmla="*/ 5099 h 822674"/>
                <a:gd name="connsiteX16" fmla="*/ 222667 w 550716"/>
                <a:gd name="connsiteY16" fmla="*/ 657800 h 822674"/>
                <a:gd name="connsiteX17" fmla="*/ 222667 w 550716"/>
                <a:gd name="connsiteY17" fmla="*/ 549017 h 822674"/>
                <a:gd name="connsiteX18" fmla="*/ 331451 w 550716"/>
                <a:gd name="connsiteY18" fmla="*/ 549017 h 822674"/>
                <a:gd name="connsiteX19" fmla="*/ 331451 w 550716"/>
                <a:gd name="connsiteY19" fmla="*/ 657800 h 822674"/>
                <a:gd name="connsiteX20" fmla="*/ 379246 w 550716"/>
                <a:gd name="connsiteY20" fmla="*/ 424298 h 822674"/>
                <a:gd name="connsiteX21" fmla="*/ 363311 w 550716"/>
                <a:gd name="connsiteY21" fmla="*/ 440233 h 822674"/>
                <a:gd name="connsiteX22" fmla="*/ 190807 w 550716"/>
                <a:gd name="connsiteY22" fmla="*/ 440233 h 822674"/>
                <a:gd name="connsiteX23" fmla="*/ 174876 w 550716"/>
                <a:gd name="connsiteY23" fmla="*/ 424305 h 822674"/>
                <a:gd name="connsiteX24" fmla="*/ 113884 w 550716"/>
                <a:gd name="connsiteY24" fmla="*/ 277058 h 822674"/>
                <a:gd name="connsiteX25" fmla="*/ 277059 w 550716"/>
                <a:gd name="connsiteY25" fmla="*/ 113883 h 822674"/>
                <a:gd name="connsiteX26" fmla="*/ 440234 w 550716"/>
                <a:gd name="connsiteY26" fmla="*/ 277058 h 822674"/>
                <a:gd name="connsiteX27" fmla="*/ 379246 w 550716"/>
                <a:gd name="connsiteY27" fmla="*/ 424298 h 8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716" h="822674">
                  <a:moveTo>
                    <a:pt x="277059" y="5099"/>
                  </a:moveTo>
                  <a:cubicBezTo>
                    <a:pt x="126931" y="5270"/>
                    <a:pt x="5271" y="126930"/>
                    <a:pt x="5100" y="277058"/>
                  </a:cubicBezTo>
                  <a:cubicBezTo>
                    <a:pt x="4873" y="361182"/>
                    <a:pt x="38307" y="441901"/>
                    <a:pt x="97952" y="501225"/>
                  </a:cubicBezTo>
                  <a:lnTo>
                    <a:pt x="113884" y="517157"/>
                  </a:lnTo>
                  <a:lnTo>
                    <a:pt x="113884" y="712192"/>
                  </a:lnTo>
                  <a:cubicBezTo>
                    <a:pt x="113884" y="742231"/>
                    <a:pt x="138236" y="766583"/>
                    <a:pt x="168276" y="766583"/>
                  </a:cubicBezTo>
                  <a:lnTo>
                    <a:pt x="222667" y="766583"/>
                  </a:lnTo>
                  <a:lnTo>
                    <a:pt x="222667" y="820975"/>
                  </a:lnTo>
                  <a:lnTo>
                    <a:pt x="331451" y="820975"/>
                  </a:lnTo>
                  <a:lnTo>
                    <a:pt x="331451" y="766583"/>
                  </a:lnTo>
                  <a:lnTo>
                    <a:pt x="385842" y="766583"/>
                  </a:lnTo>
                  <a:cubicBezTo>
                    <a:pt x="415882" y="766583"/>
                    <a:pt x="440234" y="742231"/>
                    <a:pt x="440234" y="712192"/>
                  </a:cubicBezTo>
                  <a:lnTo>
                    <a:pt x="440234" y="517155"/>
                  </a:lnTo>
                  <a:lnTo>
                    <a:pt x="456169" y="501218"/>
                  </a:lnTo>
                  <a:cubicBezTo>
                    <a:pt x="515813" y="441896"/>
                    <a:pt x="549246" y="361179"/>
                    <a:pt x="549018" y="277058"/>
                  </a:cubicBezTo>
                  <a:cubicBezTo>
                    <a:pt x="548847" y="126930"/>
                    <a:pt x="427187" y="5270"/>
                    <a:pt x="277059" y="5099"/>
                  </a:cubicBezTo>
                  <a:close/>
                  <a:moveTo>
                    <a:pt x="222667" y="657800"/>
                  </a:moveTo>
                  <a:lnTo>
                    <a:pt x="222667" y="549017"/>
                  </a:lnTo>
                  <a:lnTo>
                    <a:pt x="331451" y="549017"/>
                  </a:lnTo>
                  <a:lnTo>
                    <a:pt x="331451" y="657800"/>
                  </a:lnTo>
                  <a:close/>
                  <a:moveTo>
                    <a:pt x="379246" y="424298"/>
                  </a:moveTo>
                  <a:lnTo>
                    <a:pt x="363311" y="440233"/>
                  </a:lnTo>
                  <a:lnTo>
                    <a:pt x="190807" y="440233"/>
                  </a:lnTo>
                  <a:lnTo>
                    <a:pt x="174876" y="424305"/>
                  </a:lnTo>
                  <a:cubicBezTo>
                    <a:pt x="135697" y="385337"/>
                    <a:pt x="113734" y="332316"/>
                    <a:pt x="113884" y="277058"/>
                  </a:cubicBezTo>
                  <a:cubicBezTo>
                    <a:pt x="113884" y="186939"/>
                    <a:pt x="186940" y="113883"/>
                    <a:pt x="277059" y="113883"/>
                  </a:cubicBezTo>
                  <a:cubicBezTo>
                    <a:pt x="367178" y="113883"/>
                    <a:pt x="440234" y="186939"/>
                    <a:pt x="440234" y="277058"/>
                  </a:cubicBezTo>
                  <a:cubicBezTo>
                    <a:pt x="440385" y="332313"/>
                    <a:pt x="418423" y="385333"/>
                    <a:pt x="379246" y="4242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F20CEE-A071-4B7B-B058-E896D6664195}"/>
                </a:ext>
              </a:extLst>
            </p:cNvPr>
            <p:cNvSpPr/>
            <p:nvPr/>
          </p:nvSpPr>
          <p:spPr>
            <a:xfrm>
              <a:off x="3590010" y="2223493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D4E9F-5CB3-4841-8AC6-DE99DF7D5099}"/>
                </a:ext>
              </a:extLst>
            </p:cNvPr>
            <p:cNvSpPr/>
            <p:nvPr/>
          </p:nvSpPr>
          <p:spPr>
            <a:xfrm>
              <a:off x="3296142" y="2310365"/>
              <a:ext cx="163175" cy="163175"/>
            </a:xfrm>
            <a:custGeom>
              <a:avLst/>
              <a:gdLst>
                <a:gd name="connsiteX0" fmla="*/ 7211 w 163175"/>
                <a:gd name="connsiteY0" fmla="*/ 84136 h 163175"/>
                <a:gd name="connsiteX1" fmla="*/ 84133 w 163175"/>
                <a:gd name="connsiteY1" fmla="*/ 7211 h 163175"/>
                <a:gd name="connsiteX2" fmla="*/ 161056 w 163175"/>
                <a:gd name="connsiteY2" fmla="*/ 84131 h 163175"/>
                <a:gd name="connsiteX3" fmla="*/ 84135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6"/>
                  </a:moveTo>
                  <a:lnTo>
                    <a:pt x="84133" y="7211"/>
                  </a:lnTo>
                  <a:lnTo>
                    <a:pt x="161056" y="84131"/>
                  </a:lnTo>
                  <a:lnTo>
                    <a:pt x="84135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29C217-D128-4B0E-9C33-1CF0DD66E151}"/>
                </a:ext>
              </a:extLst>
            </p:cNvPr>
            <p:cNvSpPr/>
            <p:nvPr/>
          </p:nvSpPr>
          <p:spPr>
            <a:xfrm>
              <a:off x="3209268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C6FFB1-FC1A-49A6-9F0E-A1CE53713F40}"/>
                </a:ext>
              </a:extLst>
            </p:cNvPr>
            <p:cNvSpPr/>
            <p:nvPr/>
          </p:nvSpPr>
          <p:spPr>
            <a:xfrm>
              <a:off x="3970752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1144A8-3CBC-410F-9F84-47FD9E41CB42}"/>
                </a:ext>
              </a:extLst>
            </p:cNvPr>
            <p:cNvSpPr/>
            <p:nvPr/>
          </p:nvSpPr>
          <p:spPr>
            <a:xfrm>
              <a:off x="3834592" y="2310366"/>
              <a:ext cx="163175" cy="163175"/>
            </a:xfrm>
            <a:custGeom>
              <a:avLst/>
              <a:gdLst>
                <a:gd name="connsiteX0" fmla="*/ 7211 w 163175"/>
                <a:gd name="connsiteY0" fmla="*/ 84130 h 163175"/>
                <a:gd name="connsiteX1" fmla="*/ 84136 w 163175"/>
                <a:gd name="connsiteY1" fmla="*/ 7211 h 163175"/>
                <a:gd name="connsiteX2" fmla="*/ 161056 w 163175"/>
                <a:gd name="connsiteY2" fmla="*/ 84138 h 163175"/>
                <a:gd name="connsiteX3" fmla="*/ 84131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0"/>
                  </a:moveTo>
                  <a:lnTo>
                    <a:pt x="84136" y="7211"/>
                  </a:lnTo>
                  <a:lnTo>
                    <a:pt x="161056" y="84138"/>
                  </a:lnTo>
                  <a:lnTo>
                    <a:pt x="84131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2081920" y="6466639"/>
            <a:ext cx="8028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Thinking modified from image by </a:t>
            </a:r>
            <a:r>
              <a:rPr lang="en-US" sz="1000" dirty="0" err="1"/>
              <a:t>ArmOkay</a:t>
            </a:r>
            <a:r>
              <a:rPr lang="en-US" sz="1000" dirty="0"/>
              <a:t> from the Noun Project CC BY 3.0; Coq logo from https://calebstanford.com/2019/01/15/coq-vector-image/</a:t>
            </a:r>
          </a:p>
          <a:p>
            <a:pPr algn="ctr"/>
            <a:r>
              <a:rPr lang="en-US" sz="1000" dirty="0"/>
              <a:t>script by </a:t>
            </a:r>
            <a:r>
              <a:rPr lang="en-US" sz="1000" dirty="0" err="1"/>
              <a:t>Berkah</a:t>
            </a:r>
            <a:r>
              <a:rPr lang="en-US" sz="1000" dirty="0"/>
              <a:t> Icon from the Noun Project; write by </a:t>
            </a:r>
            <a:r>
              <a:rPr lang="en-US" sz="1000" dirty="0" err="1"/>
              <a:t>royyanandrian</a:t>
            </a:r>
            <a:r>
              <a:rPr lang="en-US" sz="1000" dirty="0"/>
              <a:t> from the Noun Project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1231" y="2243389"/>
            <a:ext cx="3584658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9002.</a:t>
            </a:r>
            <a:endParaRPr lang="en-US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255390D-E06A-481A-B036-CDEBD8EFCE5B}"/>
              </a:ext>
            </a:extLst>
          </p:cNvPr>
          <p:cNvSpPr/>
          <p:nvPr/>
        </p:nvSpPr>
        <p:spPr>
          <a:xfrm flipH="1">
            <a:off x="6589486" y="2308505"/>
            <a:ext cx="3365020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FDDB1-83D0-4CF6-8130-B4C3294E33E4}"/>
              </a:ext>
            </a:extLst>
          </p:cNvPr>
          <p:cNvGrpSpPr/>
          <p:nvPr/>
        </p:nvGrpSpPr>
        <p:grpSpPr>
          <a:xfrm>
            <a:off x="2174760" y="3590043"/>
            <a:ext cx="3584658" cy="977741"/>
            <a:chOff x="2174760" y="3590043"/>
            <a:chExt cx="3584658" cy="977741"/>
          </a:xfrm>
        </p:grpSpPr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6B29516F-C153-46D5-8B62-A6B7A268DC28}"/>
                </a:ext>
              </a:extLst>
            </p:cNvPr>
            <p:cNvSpPr/>
            <p:nvPr/>
          </p:nvSpPr>
          <p:spPr>
            <a:xfrm>
              <a:off x="2174760" y="3590043"/>
              <a:ext cx="3584658" cy="977741"/>
            </a:xfrm>
            <a:prstGeom prst="wedgeRoundRectCallout">
              <a:avLst>
                <a:gd name="adj1" fmla="val -40597"/>
                <a:gd name="adj2" fmla="val 6820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</a:rPr>
                <a:t>repeat constructor</a:t>
              </a:r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2EA3669-003F-4DEF-A336-9F37F92BF8E6}"/>
                </a:ext>
              </a:extLst>
            </p:cNvPr>
            <p:cNvGrpSpPr/>
            <p:nvPr/>
          </p:nvGrpSpPr>
          <p:grpSpPr>
            <a:xfrm>
              <a:off x="2341436" y="3854909"/>
              <a:ext cx="524716" cy="524716"/>
              <a:chOff x="2053978" y="2535650"/>
              <a:chExt cx="619125" cy="61912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31A65FA-259E-4AF7-B024-AA01EE377A58}"/>
                  </a:ext>
                </a:extLst>
              </p:cNvPr>
              <p:cNvSpPr/>
              <p:nvPr/>
            </p:nvSpPr>
            <p:spPr>
              <a:xfrm>
                <a:off x="2053978" y="2535650"/>
                <a:ext cx="619125" cy="619125"/>
              </a:xfrm>
              <a:custGeom>
                <a:avLst/>
                <a:gdLst>
                  <a:gd name="connsiteX0" fmla="*/ 597694 w 619125"/>
                  <a:gd name="connsiteY0" fmla="*/ 502444 h 619125"/>
                  <a:gd name="connsiteX1" fmla="*/ 521494 w 619125"/>
                  <a:gd name="connsiteY1" fmla="*/ 502444 h 619125"/>
                  <a:gd name="connsiteX2" fmla="*/ 521494 w 619125"/>
                  <a:gd name="connsiteY2" fmla="*/ 64294 h 619125"/>
                  <a:gd name="connsiteX3" fmla="*/ 464344 w 619125"/>
                  <a:gd name="connsiteY3" fmla="*/ 7144 h 619125"/>
                  <a:gd name="connsiteX4" fmla="*/ 64294 w 619125"/>
                  <a:gd name="connsiteY4" fmla="*/ 7144 h 619125"/>
                  <a:gd name="connsiteX5" fmla="*/ 7144 w 619125"/>
                  <a:gd name="connsiteY5" fmla="*/ 64294 h 619125"/>
                  <a:gd name="connsiteX6" fmla="*/ 7144 w 619125"/>
                  <a:gd name="connsiteY6" fmla="*/ 102394 h 619125"/>
                  <a:gd name="connsiteX7" fmla="*/ 26194 w 619125"/>
                  <a:gd name="connsiteY7" fmla="*/ 121444 h 619125"/>
                  <a:gd name="connsiteX8" fmla="*/ 121444 w 619125"/>
                  <a:gd name="connsiteY8" fmla="*/ 121444 h 619125"/>
                  <a:gd name="connsiteX9" fmla="*/ 121444 w 619125"/>
                  <a:gd name="connsiteY9" fmla="*/ 559594 h 619125"/>
                  <a:gd name="connsiteX10" fmla="*/ 178594 w 619125"/>
                  <a:gd name="connsiteY10" fmla="*/ 616744 h 619125"/>
                  <a:gd name="connsiteX11" fmla="*/ 559594 w 619125"/>
                  <a:gd name="connsiteY11" fmla="*/ 616744 h 619125"/>
                  <a:gd name="connsiteX12" fmla="*/ 616744 w 619125"/>
                  <a:gd name="connsiteY12" fmla="*/ 559594 h 619125"/>
                  <a:gd name="connsiteX13" fmla="*/ 616744 w 619125"/>
                  <a:gd name="connsiteY13" fmla="*/ 521494 h 619125"/>
                  <a:gd name="connsiteX14" fmla="*/ 597694 w 619125"/>
                  <a:gd name="connsiteY14" fmla="*/ 502444 h 619125"/>
                  <a:gd name="connsiteX15" fmla="*/ 45244 w 619125"/>
                  <a:gd name="connsiteY15" fmla="*/ 83344 h 619125"/>
                  <a:gd name="connsiteX16" fmla="*/ 45244 w 619125"/>
                  <a:gd name="connsiteY16" fmla="*/ 64294 h 619125"/>
                  <a:gd name="connsiteX17" fmla="*/ 64294 w 619125"/>
                  <a:gd name="connsiteY17" fmla="*/ 45244 h 619125"/>
                  <a:gd name="connsiteX18" fmla="*/ 102394 w 619125"/>
                  <a:gd name="connsiteY18" fmla="*/ 45244 h 619125"/>
                  <a:gd name="connsiteX19" fmla="*/ 121444 w 619125"/>
                  <a:gd name="connsiteY19" fmla="*/ 64294 h 619125"/>
                  <a:gd name="connsiteX20" fmla="*/ 121444 w 619125"/>
                  <a:gd name="connsiteY20" fmla="*/ 83344 h 619125"/>
                  <a:gd name="connsiteX21" fmla="*/ 159544 w 619125"/>
                  <a:gd name="connsiteY21" fmla="*/ 559594 h 619125"/>
                  <a:gd name="connsiteX22" fmla="*/ 159544 w 619125"/>
                  <a:gd name="connsiteY22" fmla="*/ 64294 h 619125"/>
                  <a:gd name="connsiteX23" fmla="*/ 158782 w 619125"/>
                  <a:gd name="connsiteY23" fmla="*/ 55426 h 619125"/>
                  <a:gd name="connsiteX24" fmla="*/ 158553 w 619125"/>
                  <a:gd name="connsiteY24" fmla="*/ 53921 h 619125"/>
                  <a:gd name="connsiteX25" fmla="*/ 156448 w 619125"/>
                  <a:gd name="connsiteY25" fmla="*/ 45901 h 619125"/>
                  <a:gd name="connsiteX26" fmla="*/ 156277 w 619125"/>
                  <a:gd name="connsiteY26" fmla="*/ 45244 h 619125"/>
                  <a:gd name="connsiteX27" fmla="*/ 464344 w 619125"/>
                  <a:gd name="connsiteY27" fmla="*/ 45244 h 619125"/>
                  <a:gd name="connsiteX28" fmla="*/ 483394 w 619125"/>
                  <a:gd name="connsiteY28" fmla="*/ 64294 h 619125"/>
                  <a:gd name="connsiteX29" fmla="*/ 483394 w 619125"/>
                  <a:gd name="connsiteY29" fmla="*/ 502444 h 619125"/>
                  <a:gd name="connsiteX30" fmla="*/ 292894 w 619125"/>
                  <a:gd name="connsiteY30" fmla="*/ 502444 h 619125"/>
                  <a:gd name="connsiteX31" fmla="*/ 273844 w 619125"/>
                  <a:gd name="connsiteY31" fmla="*/ 521494 h 619125"/>
                  <a:gd name="connsiteX32" fmla="*/ 273844 w 619125"/>
                  <a:gd name="connsiteY32" fmla="*/ 559594 h 619125"/>
                  <a:gd name="connsiteX33" fmla="*/ 254794 w 619125"/>
                  <a:gd name="connsiteY33" fmla="*/ 578644 h 619125"/>
                  <a:gd name="connsiteX34" fmla="*/ 178594 w 619125"/>
                  <a:gd name="connsiteY34" fmla="*/ 578644 h 619125"/>
                  <a:gd name="connsiteX35" fmla="*/ 159544 w 619125"/>
                  <a:gd name="connsiteY35" fmla="*/ 559594 h 619125"/>
                  <a:gd name="connsiteX36" fmla="*/ 578644 w 619125"/>
                  <a:gd name="connsiteY36" fmla="*/ 559594 h 619125"/>
                  <a:gd name="connsiteX37" fmla="*/ 559594 w 619125"/>
                  <a:gd name="connsiteY37" fmla="*/ 578644 h 619125"/>
                  <a:gd name="connsiteX38" fmla="*/ 308677 w 619125"/>
                  <a:gd name="connsiteY38" fmla="*/ 578644 h 619125"/>
                  <a:gd name="connsiteX39" fmla="*/ 308848 w 619125"/>
                  <a:gd name="connsiteY39" fmla="*/ 577987 h 619125"/>
                  <a:gd name="connsiteX40" fmla="*/ 310953 w 619125"/>
                  <a:gd name="connsiteY40" fmla="*/ 569967 h 619125"/>
                  <a:gd name="connsiteX41" fmla="*/ 311182 w 619125"/>
                  <a:gd name="connsiteY41" fmla="*/ 568462 h 619125"/>
                  <a:gd name="connsiteX42" fmla="*/ 311944 w 619125"/>
                  <a:gd name="connsiteY42" fmla="*/ 559594 h 619125"/>
                  <a:gd name="connsiteX43" fmla="*/ 311944 w 619125"/>
                  <a:gd name="connsiteY43" fmla="*/ 540544 h 619125"/>
                  <a:gd name="connsiteX44" fmla="*/ 578644 w 619125"/>
                  <a:gd name="connsiteY44" fmla="*/ 540544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9125" h="619125">
                    <a:moveTo>
                      <a:pt x="597694" y="502444"/>
                    </a:moveTo>
                    <a:lnTo>
                      <a:pt x="521494" y="502444"/>
                    </a:lnTo>
                    <a:lnTo>
                      <a:pt x="521494" y="64294"/>
                    </a:lnTo>
                    <a:cubicBezTo>
                      <a:pt x="521462" y="32744"/>
                      <a:pt x="495894" y="7175"/>
                      <a:pt x="464344" y="7144"/>
                    </a:cubicBezTo>
                    <a:lnTo>
                      <a:pt x="64294" y="7144"/>
                    </a:lnTo>
                    <a:cubicBezTo>
                      <a:pt x="32744" y="7175"/>
                      <a:pt x="7175" y="32744"/>
                      <a:pt x="7144" y="64294"/>
                    </a:cubicBezTo>
                    <a:lnTo>
                      <a:pt x="7144" y="102394"/>
                    </a:lnTo>
                    <a:cubicBezTo>
                      <a:pt x="7144" y="112915"/>
                      <a:pt x="15673" y="121444"/>
                      <a:pt x="26194" y="121444"/>
                    </a:cubicBezTo>
                    <a:lnTo>
                      <a:pt x="121444" y="121444"/>
                    </a:lnTo>
                    <a:lnTo>
                      <a:pt x="121444" y="559594"/>
                    </a:lnTo>
                    <a:cubicBezTo>
                      <a:pt x="121475" y="591144"/>
                      <a:pt x="147044" y="616712"/>
                      <a:pt x="178594" y="616744"/>
                    </a:cubicBezTo>
                    <a:lnTo>
                      <a:pt x="559594" y="616744"/>
                    </a:lnTo>
                    <a:cubicBezTo>
                      <a:pt x="591144" y="616712"/>
                      <a:pt x="616712" y="591144"/>
                      <a:pt x="616744" y="559594"/>
                    </a:cubicBezTo>
                    <a:lnTo>
                      <a:pt x="616744" y="521494"/>
                    </a:lnTo>
                    <a:cubicBezTo>
                      <a:pt x="616744" y="510973"/>
                      <a:pt x="608215" y="502444"/>
                      <a:pt x="597694" y="502444"/>
                    </a:cubicBezTo>
                    <a:close/>
                    <a:moveTo>
                      <a:pt x="45244" y="83344"/>
                    </a:moveTo>
                    <a:lnTo>
                      <a:pt x="45244" y="64294"/>
                    </a:lnTo>
                    <a:cubicBezTo>
                      <a:pt x="45244" y="53773"/>
                      <a:pt x="53773" y="45244"/>
                      <a:pt x="64294" y="45244"/>
                    </a:cubicBezTo>
                    <a:lnTo>
                      <a:pt x="102394" y="45244"/>
                    </a:lnTo>
                    <a:cubicBezTo>
                      <a:pt x="112915" y="45244"/>
                      <a:pt x="121444" y="53773"/>
                      <a:pt x="121444" y="64294"/>
                    </a:cubicBezTo>
                    <a:lnTo>
                      <a:pt x="121444" y="83344"/>
                    </a:lnTo>
                    <a:close/>
                    <a:moveTo>
                      <a:pt x="159544" y="559594"/>
                    </a:moveTo>
                    <a:lnTo>
                      <a:pt x="159544" y="64294"/>
                    </a:lnTo>
                    <a:cubicBezTo>
                      <a:pt x="159522" y="61322"/>
                      <a:pt x="159268" y="58357"/>
                      <a:pt x="158782" y="55426"/>
                    </a:cubicBezTo>
                    <a:cubicBezTo>
                      <a:pt x="158706" y="54931"/>
                      <a:pt x="158648" y="54473"/>
                      <a:pt x="158553" y="53921"/>
                    </a:cubicBezTo>
                    <a:cubicBezTo>
                      <a:pt x="158053" y="51199"/>
                      <a:pt x="157349" y="48518"/>
                      <a:pt x="156448" y="45901"/>
                    </a:cubicBezTo>
                    <a:cubicBezTo>
                      <a:pt x="156381" y="45691"/>
                      <a:pt x="156353" y="45453"/>
                      <a:pt x="156277" y="45244"/>
                    </a:cubicBezTo>
                    <a:lnTo>
                      <a:pt x="464344" y="45244"/>
                    </a:lnTo>
                    <a:cubicBezTo>
                      <a:pt x="474865" y="45244"/>
                      <a:pt x="483394" y="53773"/>
                      <a:pt x="483394" y="64294"/>
                    </a:cubicBezTo>
                    <a:lnTo>
                      <a:pt x="483394" y="502444"/>
                    </a:lnTo>
                    <a:lnTo>
                      <a:pt x="292894" y="502444"/>
                    </a:lnTo>
                    <a:cubicBezTo>
                      <a:pt x="282373" y="502444"/>
                      <a:pt x="273844" y="510973"/>
                      <a:pt x="273844" y="521494"/>
                    </a:cubicBezTo>
                    <a:lnTo>
                      <a:pt x="273844" y="559594"/>
                    </a:lnTo>
                    <a:cubicBezTo>
                      <a:pt x="273844" y="570115"/>
                      <a:pt x="265315" y="578644"/>
                      <a:pt x="254794" y="578644"/>
                    </a:cubicBezTo>
                    <a:lnTo>
                      <a:pt x="178594" y="578644"/>
                    </a:lnTo>
                    <a:cubicBezTo>
                      <a:pt x="168073" y="578644"/>
                      <a:pt x="159544" y="570115"/>
                      <a:pt x="159544" y="559594"/>
                    </a:cubicBezTo>
                    <a:close/>
                    <a:moveTo>
                      <a:pt x="578644" y="559594"/>
                    </a:moveTo>
                    <a:cubicBezTo>
                      <a:pt x="578644" y="570115"/>
                      <a:pt x="570115" y="578644"/>
                      <a:pt x="559594" y="578644"/>
                    </a:cubicBezTo>
                    <a:lnTo>
                      <a:pt x="308677" y="578644"/>
                    </a:lnTo>
                    <a:cubicBezTo>
                      <a:pt x="308753" y="578434"/>
                      <a:pt x="308781" y="578196"/>
                      <a:pt x="308848" y="577987"/>
                    </a:cubicBezTo>
                    <a:cubicBezTo>
                      <a:pt x="309749" y="575369"/>
                      <a:pt x="310453" y="572689"/>
                      <a:pt x="310953" y="569967"/>
                    </a:cubicBezTo>
                    <a:cubicBezTo>
                      <a:pt x="311048" y="569462"/>
                      <a:pt x="311106" y="568957"/>
                      <a:pt x="311182" y="568462"/>
                    </a:cubicBezTo>
                    <a:cubicBezTo>
                      <a:pt x="311668" y="565530"/>
                      <a:pt x="311922" y="562565"/>
                      <a:pt x="311944" y="559594"/>
                    </a:cubicBezTo>
                    <a:lnTo>
                      <a:pt x="311944" y="540544"/>
                    </a:lnTo>
                    <a:lnTo>
                      <a:pt x="578644" y="5405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676A31-C3F9-47AF-8352-ABA8DEBAC3F2}"/>
                  </a:ext>
                </a:extLst>
              </p:cNvPr>
              <p:cNvSpPr/>
              <p:nvPr/>
            </p:nvSpPr>
            <p:spPr>
              <a:xfrm>
                <a:off x="2301628" y="2611847"/>
                <a:ext cx="142875" cy="161925"/>
              </a:xfrm>
              <a:custGeom>
                <a:avLst/>
                <a:gdLst>
                  <a:gd name="connsiteX0" fmla="*/ 16812 w 142875"/>
                  <a:gd name="connsiteY0" fmla="*/ 157070 h 161925"/>
                  <a:gd name="connsiteX1" fmla="*/ 35995 w 142875"/>
                  <a:gd name="connsiteY1" fmla="*/ 156832 h 161925"/>
                  <a:gd name="connsiteX2" fmla="*/ 131245 w 142875"/>
                  <a:gd name="connsiteY2" fmla="*/ 99682 h 161925"/>
                  <a:gd name="connsiteX3" fmla="*/ 137779 w 142875"/>
                  <a:gd name="connsiteY3" fmla="*/ 73546 h 161925"/>
                  <a:gd name="connsiteX4" fmla="*/ 131245 w 142875"/>
                  <a:gd name="connsiteY4" fmla="*/ 67011 h 161925"/>
                  <a:gd name="connsiteX5" fmla="*/ 35995 w 142875"/>
                  <a:gd name="connsiteY5" fmla="*/ 9861 h 161925"/>
                  <a:gd name="connsiteX6" fmla="*/ 9859 w 142875"/>
                  <a:gd name="connsiteY6" fmla="*/ 16395 h 161925"/>
                  <a:gd name="connsiteX7" fmla="*/ 7144 w 142875"/>
                  <a:gd name="connsiteY7" fmla="*/ 26197 h 161925"/>
                  <a:gd name="connsiteX8" fmla="*/ 7144 w 142875"/>
                  <a:gd name="connsiteY8" fmla="*/ 140497 h 161925"/>
                  <a:gd name="connsiteX9" fmla="*/ 16812 w 142875"/>
                  <a:gd name="connsiteY9" fmla="*/ 157070 h 161925"/>
                  <a:gd name="connsiteX10" fmla="*/ 45244 w 142875"/>
                  <a:gd name="connsiteY10" fmla="*/ 59839 h 161925"/>
                  <a:gd name="connsiteX11" fmla="*/ 84420 w 142875"/>
                  <a:gd name="connsiteY11" fmla="*/ 83347 h 161925"/>
                  <a:gd name="connsiteX12" fmla="*/ 45244 w 142875"/>
                  <a:gd name="connsiteY12" fmla="*/ 10685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875" h="161925">
                    <a:moveTo>
                      <a:pt x="16812" y="157070"/>
                    </a:moveTo>
                    <a:cubicBezTo>
                      <a:pt x="22782" y="160452"/>
                      <a:pt x="30110" y="160361"/>
                      <a:pt x="35995" y="156832"/>
                    </a:cubicBezTo>
                    <a:lnTo>
                      <a:pt x="131245" y="99682"/>
                    </a:lnTo>
                    <a:cubicBezTo>
                      <a:pt x="140267" y="94269"/>
                      <a:pt x="143192" y="82568"/>
                      <a:pt x="137779" y="73546"/>
                    </a:cubicBezTo>
                    <a:cubicBezTo>
                      <a:pt x="136171" y="70864"/>
                      <a:pt x="133926" y="68620"/>
                      <a:pt x="131245" y="67011"/>
                    </a:cubicBezTo>
                    <a:lnTo>
                      <a:pt x="35995" y="9861"/>
                    </a:lnTo>
                    <a:cubicBezTo>
                      <a:pt x="26973" y="4448"/>
                      <a:pt x="15272" y="7374"/>
                      <a:pt x="9859" y="16395"/>
                    </a:cubicBezTo>
                    <a:cubicBezTo>
                      <a:pt x="8082" y="19356"/>
                      <a:pt x="7144" y="22744"/>
                      <a:pt x="7144" y="26197"/>
                    </a:cubicBezTo>
                    <a:lnTo>
                      <a:pt x="7144" y="140497"/>
                    </a:lnTo>
                    <a:cubicBezTo>
                      <a:pt x="7146" y="147359"/>
                      <a:pt x="10839" y="153690"/>
                      <a:pt x="16812" y="157070"/>
                    </a:cubicBezTo>
                    <a:close/>
                    <a:moveTo>
                      <a:pt x="45244" y="59839"/>
                    </a:moveTo>
                    <a:lnTo>
                      <a:pt x="84420" y="83347"/>
                    </a:lnTo>
                    <a:lnTo>
                      <a:pt x="45244" y="1068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488AE97-6955-400A-8C21-88B2E980E89B}"/>
                  </a:ext>
                </a:extLst>
              </p:cNvPr>
              <p:cNvSpPr/>
              <p:nvPr/>
            </p:nvSpPr>
            <p:spPr>
              <a:xfrm>
                <a:off x="2301628" y="2802350"/>
                <a:ext cx="142875" cy="47625"/>
              </a:xfrm>
              <a:custGeom>
                <a:avLst/>
                <a:gdLst>
                  <a:gd name="connsiteX0" fmla="*/ 26194 w 142875"/>
                  <a:gd name="connsiteY0" fmla="*/ 45244 h 47625"/>
                  <a:gd name="connsiteX1" fmla="*/ 121444 w 142875"/>
                  <a:gd name="connsiteY1" fmla="*/ 45244 h 47625"/>
                  <a:gd name="connsiteX2" fmla="*/ 140494 w 142875"/>
                  <a:gd name="connsiteY2" fmla="*/ 26194 h 47625"/>
                  <a:gd name="connsiteX3" fmla="*/ 121444 w 142875"/>
                  <a:gd name="connsiteY3" fmla="*/ 7144 h 47625"/>
                  <a:gd name="connsiteX4" fmla="*/ 26194 w 142875"/>
                  <a:gd name="connsiteY4" fmla="*/ 7144 h 47625"/>
                  <a:gd name="connsiteX5" fmla="*/ 7144 w 142875"/>
                  <a:gd name="connsiteY5" fmla="*/ 26194 h 47625"/>
                  <a:gd name="connsiteX6" fmla="*/ 26194 w 1428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47625">
                    <a:moveTo>
                      <a:pt x="26194" y="45244"/>
                    </a:moveTo>
                    <a:lnTo>
                      <a:pt x="121444" y="45244"/>
                    </a:lnTo>
                    <a:cubicBezTo>
                      <a:pt x="131965" y="45244"/>
                      <a:pt x="140494" y="36715"/>
                      <a:pt x="140494" y="26194"/>
                    </a:cubicBezTo>
                    <a:cubicBezTo>
                      <a:pt x="140494" y="15673"/>
                      <a:pt x="131965" y="7144"/>
                      <a:pt x="1214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FD9B184-07E9-4BB3-A3FA-F0CF36FED8F2}"/>
                  </a:ext>
                </a:extLst>
              </p:cNvPr>
              <p:cNvSpPr/>
              <p:nvPr/>
            </p:nvSpPr>
            <p:spPr>
              <a:xfrm>
                <a:off x="2244478" y="2878550"/>
                <a:ext cx="257175" cy="47625"/>
              </a:xfrm>
              <a:custGeom>
                <a:avLst/>
                <a:gdLst>
                  <a:gd name="connsiteX0" fmla="*/ 26194 w 257175"/>
                  <a:gd name="connsiteY0" fmla="*/ 45244 h 47625"/>
                  <a:gd name="connsiteX1" fmla="*/ 235744 w 257175"/>
                  <a:gd name="connsiteY1" fmla="*/ 45244 h 47625"/>
                  <a:gd name="connsiteX2" fmla="*/ 254794 w 257175"/>
                  <a:gd name="connsiteY2" fmla="*/ 26194 h 47625"/>
                  <a:gd name="connsiteX3" fmla="*/ 235744 w 257175"/>
                  <a:gd name="connsiteY3" fmla="*/ 7144 h 47625"/>
                  <a:gd name="connsiteX4" fmla="*/ 26194 w 257175"/>
                  <a:gd name="connsiteY4" fmla="*/ 7144 h 47625"/>
                  <a:gd name="connsiteX5" fmla="*/ 7144 w 257175"/>
                  <a:gd name="connsiteY5" fmla="*/ 26194 h 47625"/>
                  <a:gd name="connsiteX6" fmla="*/ 26194 w 2571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6194" y="45244"/>
                    </a:move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E9CEED-D10F-4586-8540-2C86321E8948}"/>
                  </a:ext>
                </a:extLst>
              </p:cNvPr>
              <p:cNvSpPr/>
              <p:nvPr/>
            </p:nvSpPr>
            <p:spPr>
              <a:xfrm>
                <a:off x="2244478" y="2935700"/>
                <a:ext cx="257175" cy="47625"/>
              </a:xfrm>
              <a:custGeom>
                <a:avLst/>
                <a:gdLst>
                  <a:gd name="connsiteX0" fmla="*/ 254794 w 257175"/>
                  <a:gd name="connsiteY0" fmla="*/ 26194 h 47625"/>
                  <a:gd name="connsiteX1" fmla="*/ 235744 w 257175"/>
                  <a:gd name="connsiteY1" fmla="*/ 7144 h 47625"/>
                  <a:gd name="connsiteX2" fmla="*/ 26194 w 257175"/>
                  <a:gd name="connsiteY2" fmla="*/ 7144 h 47625"/>
                  <a:gd name="connsiteX3" fmla="*/ 7144 w 257175"/>
                  <a:gd name="connsiteY3" fmla="*/ 26194 h 47625"/>
                  <a:gd name="connsiteX4" fmla="*/ 26194 w 257175"/>
                  <a:gd name="connsiteY4" fmla="*/ 45244 h 47625"/>
                  <a:gd name="connsiteX5" fmla="*/ 235744 w 257175"/>
                  <a:gd name="connsiteY5" fmla="*/ 45244 h 47625"/>
                  <a:gd name="connsiteX6" fmla="*/ 254794 w 257175"/>
                  <a:gd name="connsiteY6" fmla="*/ 2619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54794" y="26194"/>
                    </a:move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F6BC43-A71C-4E6C-A727-D38F5D0335CD}"/>
                </a:ext>
              </a:extLst>
            </p:cNvPr>
            <p:cNvGrpSpPr/>
            <p:nvPr/>
          </p:nvGrpSpPr>
          <p:grpSpPr>
            <a:xfrm>
              <a:off x="5074545" y="3877402"/>
              <a:ext cx="524716" cy="524716"/>
              <a:chOff x="2053978" y="2535650"/>
              <a:chExt cx="619125" cy="619125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15EE21C-BCD8-44F7-8C67-003294EB1073}"/>
                  </a:ext>
                </a:extLst>
              </p:cNvPr>
              <p:cNvSpPr/>
              <p:nvPr/>
            </p:nvSpPr>
            <p:spPr>
              <a:xfrm>
                <a:off x="2053978" y="2535650"/>
                <a:ext cx="619125" cy="619125"/>
              </a:xfrm>
              <a:custGeom>
                <a:avLst/>
                <a:gdLst>
                  <a:gd name="connsiteX0" fmla="*/ 597694 w 619125"/>
                  <a:gd name="connsiteY0" fmla="*/ 502444 h 619125"/>
                  <a:gd name="connsiteX1" fmla="*/ 521494 w 619125"/>
                  <a:gd name="connsiteY1" fmla="*/ 502444 h 619125"/>
                  <a:gd name="connsiteX2" fmla="*/ 521494 w 619125"/>
                  <a:gd name="connsiteY2" fmla="*/ 64294 h 619125"/>
                  <a:gd name="connsiteX3" fmla="*/ 464344 w 619125"/>
                  <a:gd name="connsiteY3" fmla="*/ 7144 h 619125"/>
                  <a:gd name="connsiteX4" fmla="*/ 64294 w 619125"/>
                  <a:gd name="connsiteY4" fmla="*/ 7144 h 619125"/>
                  <a:gd name="connsiteX5" fmla="*/ 7144 w 619125"/>
                  <a:gd name="connsiteY5" fmla="*/ 64294 h 619125"/>
                  <a:gd name="connsiteX6" fmla="*/ 7144 w 619125"/>
                  <a:gd name="connsiteY6" fmla="*/ 102394 h 619125"/>
                  <a:gd name="connsiteX7" fmla="*/ 26194 w 619125"/>
                  <a:gd name="connsiteY7" fmla="*/ 121444 h 619125"/>
                  <a:gd name="connsiteX8" fmla="*/ 121444 w 619125"/>
                  <a:gd name="connsiteY8" fmla="*/ 121444 h 619125"/>
                  <a:gd name="connsiteX9" fmla="*/ 121444 w 619125"/>
                  <a:gd name="connsiteY9" fmla="*/ 559594 h 619125"/>
                  <a:gd name="connsiteX10" fmla="*/ 178594 w 619125"/>
                  <a:gd name="connsiteY10" fmla="*/ 616744 h 619125"/>
                  <a:gd name="connsiteX11" fmla="*/ 559594 w 619125"/>
                  <a:gd name="connsiteY11" fmla="*/ 616744 h 619125"/>
                  <a:gd name="connsiteX12" fmla="*/ 616744 w 619125"/>
                  <a:gd name="connsiteY12" fmla="*/ 559594 h 619125"/>
                  <a:gd name="connsiteX13" fmla="*/ 616744 w 619125"/>
                  <a:gd name="connsiteY13" fmla="*/ 521494 h 619125"/>
                  <a:gd name="connsiteX14" fmla="*/ 597694 w 619125"/>
                  <a:gd name="connsiteY14" fmla="*/ 502444 h 619125"/>
                  <a:gd name="connsiteX15" fmla="*/ 45244 w 619125"/>
                  <a:gd name="connsiteY15" fmla="*/ 83344 h 619125"/>
                  <a:gd name="connsiteX16" fmla="*/ 45244 w 619125"/>
                  <a:gd name="connsiteY16" fmla="*/ 64294 h 619125"/>
                  <a:gd name="connsiteX17" fmla="*/ 64294 w 619125"/>
                  <a:gd name="connsiteY17" fmla="*/ 45244 h 619125"/>
                  <a:gd name="connsiteX18" fmla="*/ 102394 w 619125"/>
                  <a:gd name="connsiteY18" fmla="*/ 45244 h 619125"/>
                  <a:gd name="connsiteX19" fmla="*/ 121444 w 619125"/>
                  <a:gd name="connsiteY19" fmla="*/ 64294 h 619125"/>
                  <a:gd name="connsiteX20" fmla="*/ 121444 w 619125"/>
                  <a:gd name="connsiteY20" fmla="*/ 83344 h 619125"/>
                  <a:gd name="connsiteX21" fmla="*/ 159544 w 619125"/>
                  <a:gd name="connsiteY21" fmla="*/ 559594 h 619125"/>
                  <a:gd name="connsiteX22" fmla="*/ 159544 w 619125"/>
                  <a:gd name="connsiteY22" fmla="*/ 64294 h 619125"/>
                  <a:gd name="connsiteX23" fmla="*/ 158782 w 619125"/>
                  <a:gd name="connsiteY23" fmla="*/ 55426 h 619125"/>
                  <a:gd name="connsiteX24" fmla="*/ 158553 w 619125"/>
                  <a:gd name="connsiteY24" fmla="*/ 53921 h 619125"/>
                  <a:gd name="connsiteX25" fmla="*/ 156448 w 619125"/>
                  <a:gd name="connsiteY25" fmla="*/ 45901 h 619125"/>
                  <a:gd name="connsiteX26" fmla="*/ 156277 w 619125"/>
                  <a:gd name="connsiteY26" fmla="*/ 45244 h 619125"/>
                  <a:gd name="connsiteX27" fmla="*/ 464344 w 619125"/>
                  <a:gd name="connsiteY27" fmla="*/ 45244 h 619125"/>
                  <a:gd name="connsiteX28" fmla="*/ 483394 w 619125"/>
                  <a:gd name="connsiteY28" fmla="*/ 64294 h 619125"/>
                  <a:gd name="connsiteX29" fmla="*/ 483394 w 619125"/>
                  <a:gd name="connsiteY29" fmla="*/ 502444 h 619125"/>
                  <a:gd name="connsiteX30" fmla="*/ 292894 w 619125"/>
                  <a:gd name="connsiteY30" fmla="*/ 502444 h 619125"/>
                  <a:gd name="connsiteX31" fmla="*/ 273844 w 619125"/>
                  <a:gd name="connsiteY31" fmla="*/ 521494 h 619125"/>
                  <a:gd name="connsiteX32" fmla="*/ 273844 w 619125"/>
                  <a:gd name="connsiteY32" fmla="*/ 559594 h 619125"/>
                  <a:gd name="connsiteX33" fmla="*/ 254794 w 619125"/>
                  <a:gd name="connsiteY33" fmla="*/ 578644 h 619125"/>
                  <a:gd name="connsiteX34" fmla="*/ 178594 w 619125"/>
                  <a:gd name="connsiteY34" fmla="*/ 578644 h 619125"/>
                  <a:gd name="connsiteX35" fmla="*/ 159544 w 619125"/>
                  <a:gd name="connsiteY35" fmla="*/ 559594 h 619125"/>
                  <a:gd name="connsiteX36" fmla="*/ 578644 w 619125"/>
                  <a:gd name="connsiteY36" fmla="*/ 559594 h 619125"/>
                  <a:gd name="connsiteX37" fmla="*/ 559594 w 619125"/>
                  <a:gd name="connsiteY37" fmla="*/ 578644 h 619125"/>
                  <a:gd name="connsiteX38" fmla="*/ 308677 w 619125"/>
                  <a:gd name="connsiteY38" fmla="*/ 578644 h 619125"/>
                  <a:gd name="connsiteX39" fmla="*/ 308848 w 619125"/>
                  <a:gd name="connsiteY39" fmla="*/ 577987 h 619125"/>
                  <a:gd name="connsiteX40" fmla="*/ 310953 w 619125"/>
                  <a:gd name="connsiteY40" fmla="*/ 569967 h 619125"/>
                  <a:gd name="connsiteX41" fmla="*/ 311182 w 619125"/>
                  <a:gd name="connsiteY41" fmla="*/ 568462 h 619125"/>
                  <a:gd name="connsiteX42" fmla="*/ 311944 w 619125"/>
                  <a:gd name="connsiteY42" fmla="*/ 559594 h 619125"/>
                  <a:gd name="connsiteX43" fmla="*/ 311944 w 619125"/>
                  <a:gd name="connsiteY43" fmla="*/ 540544 h 619125"/>
                  <a:gd name="connsiteX44" fmla="*/ 578644 w 619125"/>
                  <a:gd name="connsiteY44" fmla="*/ 540544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19125" h="619125">
                    <a:moveTo>
                      <a:pt x="597694" y="502444"/>
                    </a:moveTo>
                    <a:lnTo>
                      <a:pt x="521494" y="502444"/>
                    </a:lnTo>
                    <a:lnTo>
                      <a:pt x="521494" y="64294"/>
                    </a:lnTo>
                    <a:cubicBezTo>
                      <a:pt x="521462" y="32744"/>
                      <a:pt x="495894" y="7175"/>
                      <a:pt x="464344" y="7144"/>
                    </a:cubicBezTo>
                    <a:lnTo>
                      <a:pt x="64294" y="7144"/>
                    </a:lnTo>
                    <a:cubicBezTo>
                      <a:pt x="32744" y="7175"/>
                      <a:pt x="7175" y="32744"/>
                      <a:pt x="7144" y="64294"/>
                    </a:cubicBezTo>
                    <a:lnTo>
                      <a:pt x="7144" y="102394"/>
                    </a:lnTo>
                    <a:cubicBezTo>
                      <a:pt x="7144" y="112915"/>
                      <a:pt x="15673" y="121444"/>
                      <a:pt x="26194" y="121444"/>
                    </a:cubicBezTo>
                    <a:lnTo>
                      <a:pt x="121444" y="121444"/>
                    </a:lnTo>
                    <a:lnTo>
                      <a:pt x="121444" y="559594"/>
                    </a:lnTo>
                    <a:cubicBezTo>
                      <a:pt x="121475" y="591144"/>
                      <a:pt x="147044" y="616712"/>
                      <a:pt x="178594" y="616744"/>
                    </a:cubicBezTo>
                    <a:lnTo>
                      <a:pt x="559594" y="616744"/>
                    </a:lnTo>
                    <a:cubicBezTo>
                      <a:pt x="591144" y="616712"/>
                      <a:pt x="616712" y="591144"/>
                      <a:pt x="616744" y="559594"/>
                    </a:cubicBezTo>
                    <a:lnTo>
                      <a:pt x="616744" y="521494"/>
                    </a:lnTo>
                    <a:cubicBezTo>
                      <a:pt x="616744" y="510973"/>
                      <a:pt x="608215" y="502444"/>
                      <a:pt x="597694" y="502444"/>
                    </a:cubicBezTo>
                    <a:close/>
                    <a:moveTo>
                      <a:pt x="45244" y="83344"/>
                    </a:moveTo>
                    <a:lnTo>
                      <a:pt x="45244" y="64294"/>
                    </a:lnTo>
                    <a:cubicBezTo>
                      <a:pt x="45244" y="53773"/>
                      <a:pt x="53773" y="45244"/>
                      <a:pt x="64294" y="45244"/>
                    </a:cubicBezTo>
                    <a:lnTo>
                      <a:pt x="102394" y="45244"/>
                    </a:lnTo>
                    <a:cubicBezTo>
                      <a:pt x="112915" y="45244"/>
                      <a:pt x="121444" y="53773"/>
                      <a:pt x="121444" y="64294"/>
                    </a:cubicBezTo>
                    <a:lnTo>
                      <a:pt x="121444" y="83344"/>
                    </a:lnTo>
                    <a:close/>
                    <a:moveTo>
                      <a:pt x="159544" y="559594"/>
                    </a:moveTo>
                    <a:lnTo>
                      <a:pt x="159544" y="64294"/>
                    </a:lnTo>
                    <a:cubicBezTo>
                      <a:pt x="159522" y="61322"/>
                      <a:pt x="159268" y="58357"/>
                      <a:pt x="158782" y="55426"/>
                    </a:cubicBezTo>
                    <a:cubicBezTo>
                      <a:pt x="158706" y="54931"/>
                      <a:pt x="158648" y="54473"/>
                      <a:pt x="158553" y="53921"/>
                    </a:cubicBezTo>
                    <a:cubicBezTo>
                      <a:pt x="158053" y="51199"/>
                      <a:pt x="157349" y="48518"/>
                      <a:pt x="156448" y="45901"/>
                    </a:cubicBezTo>
                    <a:cubicBezTo>
                      <a:pt x="156381" y="45691"/>
                      <a:pt x="156353" y="45453"/>
                      <a:pt x="156277" y="45244"/>
                    </a:cubicBezTo>
                    <a:lnTo>
                      <a:pt x="464344" y="45244"/>
                    </a:lnTo>
                    <a:cubicBezTo>
                      <a:pt x="474865" y="45244"/>
                      <a:pt x="483394" y="53773"/>
                      <a:pt x="483394" y="64294"/>
                    </a:cubicBezTo>
                    <a:lnTo>
                      <a:pt x="483394" y="502444"/>
                    </a:lnTo>
                    <a:lnTo>
                      <a:pt x="292894" y="502444"/>
                    </a:lnTo>
                    <a:cubicBezTo>
                      <a:pt x="282373" y="502444"/>
                      <a:pt x="273844" y="510973"/>
                      <a:pt x="273844" y="521494"/>
                    </a:cubicBezTo>
                    <a:lnTo>
                      <a:pt x="273844" y="559594"/>
                    </a:lnTo>
                    <a:cubicBezTo>
                      <a:pt x="273844" y="570115"/>
                      <a:pt x="265315" y="578644"/>
                      <a:pt x="254794" y="578644"/>
                    </a:cubicBezTo>
                    <a:lnTo>
                      <a:pt x="178594" y="578644"/>
                    </a:lnTo>
                    <a:cubicBezTo>
                      <a:pt x="168073" y="578644"/>
                      <a:pt x="159544" y="570115"/>
                      <a:pt x="159544" y="559594"/>
                    </a:cubicBezTo>
                    <a:close/>
                    <a:moveTo>
                      <a:pt x="578644" y="559594"/>
                    </a:moveTo>
                    <a:cubicBezTo>
                      <a:pt x="578644" y="570115"/>
                      <a:pt x="570115" y="578644"/>
                      <a:pt x="559594" y="578644"/>
                    </a:cubicBezTo>
                    <a:lnTo>
                      <a:pt x="308677" y="578644"/>
                    </a:lnTo>
                    <a:cubicBezTo>
                      <a:pt x="308753" y="578434"/>
                      <a:pt x="308781" y="578196"/>
                      <a:pt x="308848" y="577987"/>
                    </a:cubicBezTo>
                    <a:cubicBezTo>
                      <a:pt x="309749" y="575369"/>
                      <a:pt x="310453" y="572689"/>
                      <a:pt x="310953" y="569967"/>
                    </a:cubicBezTo>
                    <a:cubicBezTo>
                      <a:pt x="311048" y="569462"/>
                      <a:pt x="311106" y="568957"/>
                      <a:pt x="311182" y="568462"/>
                    </a:cubicBezTo>
                    <a:cubicBezTo>
                      <a:pt x="311668" y="565530"/>
                      <a:pt x="311922" y="562565"/>
                      <a:pt x="311944" y="559594"/>
                    </a:cubicBezTo>
                    <a:lnTo>
                      <a:pt x="311944" y="540544"/>
                    </a:lnTo>
                    <a:lnTo>
                      <a:pt x="578644" y="5405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61FCEE8-BC69-46F8-965F-752262626CA5}"/>
                  </a:ext>
                </a:extLst>
              </p:cNvPr>
              <p:cNvSpPr/>
              <p:nvPr/>
            </p:nvSpPr>
            <p:spPr>
              <a:xfrm>
                <a:off x="2301628" y="2611847"/>
                <a:ext cx="142875" cy="161925"/>
              </a:xfrm>
              <a:custGeom>
                <a:avLst/>
                <a:gdLst>
                  <a:gd name="connsiteX0" fmla="*/ 16812 w 142875"/>
                  <a:gd name="connsiteY0" fmla="*/ 157070 h 161925"/>
                  <a:gd name="connsiteX1" fmla="*/ 35995 w 142875"/>
                  <a:gd name="connsiteY1" fmla="*/ 156832 h 161925"/>
                  <a:gd name="connsiteX2" fmla="*/ 131245 w 142875"/>
                  <a:gd name="connsiteY2" fmla="*/ 99682 h 161925"/>
                  <a:gd name="connsiteX3" fmla="*/ 137779 w 142875"/>
                  <a:gd name="connsiteY3" fmla="*/ 73546 h 161925"/>
                  <a:gd name="connsiteX4" fmla="*/ 131245 w 142875"/>
                  <a:gd name="connsiteY4" fmla="*/ 67011 h 161925"/>
                  <a:gd name="connsiteX5" fmla="*/ 35995 w 142875"/>
                  <a:gd name="connsiteY5" fmla="*/ 9861 h 161925"/>
                  <a:gd name="connsiteX6" fmla="*/ 9859 w 142875"/>
                  <a:gd name="connsiteY6" fmla="*/ 16395 h 161925"/>
                  <a:gd name="connsiteX7" fmla="*/ 7144 w 142875"/>
                  <a:gd name="connsiteY7" fmla="*/ 26197 h 161925"/>
                  <a:gd name="connsiteX8" fmla="*/ 7144 w 142875"/>
                  <a:gd name="connsiteY8" fmla="*/ 140497 h 161925"/>
                  <a:gd name="connsiteX9" fmla="*/ 16812 w 142875"/>
                  <a:gd name="connsiteY9" fmla="*/ 157070 h 161925"/>
                  <a:gd name="connsiteX10" fmla="*/ 45244 w 142875"/>
                  <a:gd name="connsiteY10" fmla="*/ 59839 h 161925"/>
                  <a:gd name="connsiteX11" fmla="*/ 84420 w 142875"/>
                  <a:gd name="connsiteY11" fmla="*/ 83347 h 161925"/>
                  <a:gd name="connsiteX12" fmla="*/ 45244 w 142875"/>
                  <a:gd name="connsiteY12" fmla="*/ 10685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875" h="161925">
                    <a:moveTo>
                      <a:pt x="16812" y="157070"/>
                    </a:moveTo>
                    <a:cubicBezTo>
                      <a:pt x="22782" y="160452"/>
                      <a:pt x="30110" y="160361"/>
                      <a:pt x="35995" y="156832"/>
                    </a:cubicBezTo>
                    <a:lnTo>
                      <a:pt x="131245" y="99682"/>
                    </a:lnTo>
                    <a:cubicBezTo>
                      <a:pt x="140267" y="94269"/>
                      <a:pt x="143192" y="82568"/>
                      <a:pt x="137779" y="73546"/>
                    </a:cubicBezTo>
                    <a:cubicBezTo>
                      <a:pt x="136171" y="70864"/>
                      <a:pt x="133926" y="68620"/>
                      <a:pt x="131245" y="67011"/>
                    </a:cubicBezTo>
                    <a:lnTo>
                      <a:pt x="35995" y="9861"/>
                    </a:lnTo>
                    <a:cubicBezTo>
                      <a:pt x="26973" y="4448"/>
                      <a:pt x="15272" y="7374"/>
                      <a:pt x="9859" y="16395"/>
                    </a:cubicBezTo>
                    <a:cubicBezTo>
                      <a:pt x="8082" y="19356"/>
                      <a:pt x="7144" y="22744"/>
                      <a:pt x="7144" y="26197"/>
                    </a:cubicBezTo>
                    <a:lnTo>
                      <a:pt x="7144" y="140497"/>
                    </a:lnTo>
                    <a:cubicBezTo>
                      <a:pt x="7146" y="147359"/>
                      <a:pt x="10839" y="153690"/>
                      <a:pt x="16812" y="157070"/>
                    </a:cubicBezTo>
                    <a:close/>
                    <a:moveTo>
                      <a:pt x="45244" y="59839"/>
                    </a:moveTo>
                    <a:lnTo>
                      <a:pt x="84420" y="83347"/>
                    </a:lnTo>
                    <a:lnTo>
                      <a:pt x="45244" y="1068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42B7BB-4327-428B-87E1-15D3AA46FEDE}"/>
                  </a:ext>
                </a:extLst>
              </p:cNvPr>
              <p:cNvSpPr/>
              <p:nvPr/>
            </p:nvSpPr>
            <p:spPr>
              <a:xfrm>
                <a:off x="2301628" y="2802350"/>
                <a:ext cx="142875" cy="47625"/>
              </a:xfrm>
              <a:custGeom>
                <a:avLst/>
                <a:gdLst>
                  <a:gd name="connsiteX0" fmla="*/ 26194 w 142875"/>
                  <a:gd name="connsiteY0" fmla="*/ 45244 h 47625"/>
                  <a:gd name="connsiteX1" fmla="*/ 121444 w 142875"/>
                  <a:gd name="connsiteY1" fmla="*/ 45244 h 47625"/>
                  <a:gd name="connsiteX2" fmla="*/ 140494 w 142875"/>
                  <a:gd name="connsiteY2" fmla="*/ 26194 h 47625"/>
                  <a:gd name="connsiteX3" fmla="*/ 121444 w 142875"/>
                  <a:gd name="connsiteY3" fmla="*/ 7144 h 47625"/>
                  <a:gd name="connsiteX4" fmla="*/ 26194 w 142875"/>
                  <a:gd name="connsiteY4" fmla="*/ 7144 h 47625"/>
                  <a:gd name="connsiteX5" fmla="*/ 7144 w 142875"/>
                  <a:gd name="connsiteY5" fmla="*/ 26194 h 47625"/>
                  <a:gd name="connsiteX6" fmla="*/ 26194 w 1428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47625">
                    <a:moveTo>
                      <a:pt x="26194" y="45244"/>
                    </a:moveTo>
                    <a:lnTo>
                      <a:pt x="121444" y="45244"/>
                    </a:lnTo>
                    <a:cubicBezTo>
                      <a:pt x="131965" y="45244"/>
                      <a:pt x="140494" y="36715"/>
                      <a:pt x="140494" y="26194"/>
                    </a:cubicBezTo>
                    <a:cubicBezTo>
                      <a:pt x="140494" y="15673"/>
                      <a:pt x="131965" y="7144"/>
                      <a:pt x="1214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C91F117-85CC-410B-AE0D-C5DBC1B30484}"/>
                  </a:ext>
                </a:extLst>
              </p:cNvPr>
              <p:cNvSpPr/>
              <p:nvPr/>
            </p:nvSpPr>
            <p:spPr>
              <a:xfrm>
                <a:off x="2244478" y="2878550"/>
                <a:ext cx="257175" cy="47625"/>
              </a:xfrm>
              <a:custGeom>
                <a:avLst/>
                <a:gdLst>
                  <a:gd name="connsiteX0" fmla="*/ 26194 w 257175"/>
                  <a:gd name="connsiteY0" fmla="*/ 45244 h 47625"/>
                  <a:gd name="connsiteX1" fmla="*/ 235744 w 257175"/>
                  <a:gd name="connsiteY1" fmla="*/ 45244 h 47625"/>
                  <a:gd name="connsiteX2" fmla="*/ 254794 w 257175"/>
                  <a:gd name="connsiteY2" fmla="*/ 26194 h 47625"/>
                  <a:gd name="connsiteX3" fmla="*/ 235744 w 257175"/>
                  <a:gd name="connsiteY3" fmla="*/ 7144 h 47625"/>
                  <a:gd name="connsiteX4" fmla="*/ 26194 w 257175"/>
                  <a:gd name="connsiteY4" fmla="*/ 7144 h 47625"/>
                  <a:gd name="connsiteX5" fmla="*/ 7144 w 257175"/>
                  <a:gd name="connsiteY5" fmla="*/ 26194 h 47625"/>
                  <a:gd name="connsiteX6" fmla="*/ 26194 w 257175"/>
                  <a:gd name="connsiteY6" fmla="*/ 4524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6194" y="45244"/>
                    </a:move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B161BB4-6A42-4765-8AB8-54E21D2DBD40}"/>
                  </a:ext>
                </a:extLst>
              </p:cNvPr>
              <p:cNvSpPr/>
              <p:nvPr/>
            </p:nvSpPr>
            <p:spPr>
              <a:xfrm>
                <a:off x="2244478" y="2935700"/>
                <a:ext cx="257175" cy="47625"/>
              </a:xfrm>
              <a:custGeom>
                <a:avLst/>
                <a:gdLst>
                  <a:gd name="connsiteX0" fmla="*/ 254794 w 257175"/>
                  <a:gd name="connsiteY0" fmla="*/ 26194 h 47625"/>
                  <a:gd name="connsiteX1" fmla="*/ 235744 w 257175"/>
                  <a:gd name="connsiteY1" fmla="*/ 7144 h 47625"/>
                  <a:gd name="connsiteX2" fmla="*/ 26194 w 257175"/>
                  <a:gd name="connsiteY2" fmla="*/ 7144 h 47625"/>
                  <a:gd name="connsiteX3" fmla="*/ 7144 w 257175"/>
                  <a:gd name="connsiteY3" fmla="*/ 26194 h 47625"/>
                  <a:gd name="connsiteX4" fmla="*/ 26194 w 257175"/>
                  <a:gd name="connsiteY4" fmla="*/ 45244 h 47625"/>
                  <a:gd name="connsiteX5" fmla="*/ 235744 w 257175"/>
                  <a:gd name="connsiteY5" fmla="*/ 45244 h 47625"/>
                  <a:gd name="connsiteX6" fmla="*/ 254794 w 257175"/>
                  <a:gd name="connsiteY6" fmla="*/ 2619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47625">
                    <a:moveTo>
                      <a:pt x="254794" y="26194"/>
                    </a:moveTo>
                    <a:cubicBezTo>
                      <a:pt x="254794" y="15673"/>
                      <a:pt x="246265" y="7144"/>
                      <a:pt x="235744" y="7144"/>
                    </a:cubicBezTo>
                    <a:lnTo>
                      <a:pt x="26194" y="7144"/>
                    </a:lnTo>
                    <a:cubicBezTo>
                      <a:pt x="15673" y="7144"/>
                      <a:pt x="7144" y="15673"/>
                      <a:pt x="7144" y="26194"/>
                    </a:cubicBezTo>
                    <a:cubicBezTo>
                      <a:pt x="7144" y="36715"/>
                      <a:pt x="15673" y="45244"/>
                      <a:pt x="26194" y="45244"/>
                    </a:cubicBezTo>
                    <a:lnTo>
                      <a:pt x="235744" y="45244"/>
                    </a:lnTo>
                    <a:cubicBezTo>
                      <a:pt x="246265" y="45244"/>
                      <a:pt x="254794" y="36715"/>
                      <a:pt x="254794" y="26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DD4A7F3-D473-4315-BB90-DE0F208B5B48}"/>
              </a:ext>
            </a:extLst>
          </p:cNvPr>
          <p:cNvSpPr/>
          <p:nvPr/>
        </p:nvSpPr>
        <p:spPr>
          <a:xfrm flipH="1">
            <a:off x="6589485" y="3651508"/>
            <a:ext cx="3365020" cy="1718785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Proof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9000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8998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8996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two_plus_even</a:t>
            </a:r>
            <a:r>
              <a:rPr lang="en-US" dirty="0">
                <a:latin typeface="Consolas" panose="020B0609020204030204" pitchFamily="49" charset="0"/>
              </a:rPr>
              <a:t> 8994 …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60" y="5010540"/>
            <a:ext cx="3584658" cy="97774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endParaRPr lang="en-US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6652220" y="5735287"/>
            <a:ext cx="3365020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43" name="Graphic 42" descr="Hourglass">
            <a:extLst>
              <a:ext uri="{FF2B5EF4-FFF2-40B4-BE49-F238E27FC236}">
                <a16:creationId xmlns:a16="http://schemas.microsoft.com/office/drawing/2014/main" id="{2333A844-CA5B-4C3E-8E98-D895D9520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9299" y="42455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Example: Up-Front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CE40E-746F-4C46-884B-BAEA32950840}"/>
              </a:ext>
            </a:extLst>
          </p:cNvPr>
          <p:cNvGrpSpPr/>
          <p:nvPr/>
        </p:nvGrpSpPr>
        <p:grpSpPr>
          <a:xfrm>
            <a:off x="226735" y="3649096"/>
            <a:ext cx="1681257" cy="1653292"/>
            <a:chOff x="1033600" y="2005926"/>
            <a:chExt cx="3270309" cy="321591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5AB3E9-BC9B-4B9C-B4B8-C10FA7FC9140}"/>
                </a:ext>
              </a:extLst>
            </p:cNvPr>
            <p:cNvSpPr/>
            <p:nvPr/>
          </p:nvSpPr>
          <p:spPr>
            <a:xfrm>
              <a:off x="2012650" y="2930585"/>
              <a:ext cx="224366" cy="224366"/>
            </a:xfrm>
            <a:custGeom>
              <a:avLst/>
              <a:gdLst>
                <a:gd name="connsiteX0" fmla="*/ 5099 w 224365"/>
                <a:gd name="connsiteY0" fmla="*/ 222666 h 224365"/>
                <a:gd name="connsiteX1" fmla="*/ 59491 w 224365"/>
                <a:gd name="connsiteY1" fmla="*/ 222666 h 224365"/>
                <a:gd name="connsiteX2" fmla="*/ 222666 w 224365"/>
                <a:gd name="connsiteY2" fmla="*/ 59491 h 224365"/>
                <a:gd name="connsiteX3" fmla="*/ 222666 w 224365"/>
                <a:gd name="connsiteY3" fmla="*/ 5099 h 224365"/>
                <a:gd name="connsiteX4" fmla="*/ 113883 w 224365"/>
                <a:gd name="connsiteY4" fmla="*/ 5099 h 224365"/>
                <a:gd name="connsiteX5" fmla="*/ 113883 w 224365"/>
                <a:gd name="connsiteY5" fmla="*/ 59491 h 224365"/>
                <a:gd name="connsiteX6" fmla="*/ 59491 w 224365"/>
                <a:gd name="connsiteY6" fmla="*/ 113883 h 224365"/>
                <a:gd name="connsiteX7" fmla="*/ 5099 w 224365"/>
                <a:gd name="connsiteY7" fmla="*/ 113883 h 22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365" h="224365">
                  <a:moveTo>
                    <a:pt x="5099" y="222666"/>
                  </a:moveTo>
                  <a:lnTo>
                    <a:pt x="59491" y="222666"/>
                  </a:lnTo>
                  <a:cubicBezTo>
                    <a:pt x="149567" y="222563"/>
                    <a:pt x="222563" y="149567"/>
                    <a:pt x="222666" y="59491"/>
                  </a:cubicBezTo>
                  <a:lnTo>
                    <a:pt x="222666" y="5099"/>
                  </a:lnTo>
                  <a:lnTo>
                    <a:pt x="113883" y="5099"/>
                  </a:lnTo>
                  <a:lnTo>
                    <a:pt x="113883" y="59491"/>
                  </a:lnTo>
                  <a:cubicBezTo>
                    <a:pt x="113848" y="89516"/>
                    <a:pt x="89516" y="113848"/>
                    <a:pt x="59491" y="113883"/>
                  </a:cubicBezTo>
                  <a:lnTo>
                    <a:pt x="5099" y="1138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592D5B-3380-4F64-A06F-228D79272E83}"/>
                </a:ext>
              </a:extLst>
            </p:cNvPr>
            <p:cNvSpPr/>
            <p:nvPr/>
          </p:nvSpPr>
          <p:spPr>
            <a:xfrm>
              <a:off x="1033600" y="2169101"/>
              <a:ext cx="2182468" cy="3052736"/>
            </a:xfrm>
            <a:custGeom>
              <a:avLst/>
              <a:gdLst>
                <a:gd name="connsiteX0" fmla="*/ 1528067 w 2182467"/>
                <a:gd name="connsiteY0" fmla="*/ 820975 h 3052735"/>
                <a:gd name="connsiteX1" fmla="*/ 1528067 w 2182467"/>
                <a:gd name="connsiteY1" fmla="*/ 304254 h 3052735"/>
                <a:gd name="connsiteX2" fmla="*/ 1228913 w 2182467"/>
                <a:gd name="connsiteY2" fmla="*/ 5099 h 3052735"/>
                <a:gd name="connsiteX3" fmla="*/ 929758 w 2182467"/>
                <a:gd name="connsiteY3" fmla="*/ 5099 h 3052735"/>
                <a:gd name="connsiteX4" fmla="*/ 657799 w 2182467"/>
                <a:gd name="connsiteY4" fmla="*/ 277058 h 3052735"/>
                <a:gd name="connsiteX5" fmla="*/ 657799 w 2182467"/>
                <a:gd name="connsiteY5" fmla="*/ 820975 h 3052735"/>
                <a:gd name="connsiteX6" fmla="*/ 806669 w 2182467"/>
                <a:gd name="connsiteY6" fmla="*/ 1148270 h 3052735"/>
                <a:gd name="connsiteX7" fmla="*/ 674269 w 2182467"/>
                <a:gd name="connsiteY7" fmla="*/ 1324802 h 3052735"/>
                <a:gd name="connsiteX8" fmla="*/ 264376 w 2182467"/>
                <a:gd name="connsiteY8" fmla="*/ 1598062 h 3052735"/>
                <a:gd name="connsiteX9" fmla="*/ 150241 w 2182467"/>
                <a:gd name="connsiteY9" fmla="*/ 1763196 h 3052735"/>
                <a:gd name="connsiteX10" fmla="*/ 6493 w 2182467"/>
                <a:gd name="connsiteY10" fmla="*/ 2386105 h 3052735"/>
                <a:gd name="connsiteX11" fmla="*/ 15231 w 2182467"/>
                <a:gd name="connsiteY11" fmla="*/ 2429946 h 3052735"/>
                <a:gd name="connsiteX12" fmla="*/ 287189 w 2182467"/>
                <a:gd name="connsiteY12" fmla="*/ 2810689 h 3052735"/>
                <a:gd name="connsiteX13" fmla="*/ 331449 w 2182467"/>
                <a:gd name="connsiteY13" fmla="*/ 2833469 h 3052735"/>
                <a:gd name="connsiteX14" fmla="*/ 385841 w 2182467"/>
                <a:gd name="connsiteY14" fmla="*/ 2833469 h 3052735"/>
                <a:gd name="connsiteX15" fmla="*/ 385841 w 2182467"/>
                <a:gd name="connsiteY15" fmla="*/ 2996644 h 3052735"/>
                <a:gd name="connsiteX16" fmla="*/ 440233 w 2182467"/>
                <a:gd name="connsiteY16" fmla="*/ 3051036 h 3052735"/>
                <a:gd name="connsiteX17" fmla="*/ 1745634 w 2182467"/>
                <a:gd name="connsiteY17" fmla="*/ 3051036 h 3052735"/>
                <a:gd name="connsiteX18" fmla="*/ 1800026 w 2182467"/>
                <a:gd name="connsiteY18" fmla="*/ 2996644 h 3052735"/>
                <a:gd name="connsiteX19" fmla="*/ 1800026 w 2182467"/>
                <a:gd name="connsiteY19" fmla="*/ 2833469 h 3052735"/>
                <a:gd name="connsiteX20" fmla="*/ 1854417 w 2182467"/>
                <a:gd name="connsiteY20" fmla="*/ 2833469 h 3052735"/>
                <a:gd name="connsiteX21" fmla="*/ 1898677 w 2182467"/>
                <a:gd name="connsiteY21" fmla="*/ 2810689 h 3052735"/>
                <a:gd name="connsiteX22" fmla="*/ 2170636 w 2182467"/>
                <a:gd name="connsiteY22" fmla="*/ 2429946 h 3052735"/>
                <a:gd name="connsiteX23" fmla="*/ 2179373 w 2182467"/>
                <a:gd name="connsiteY23" fmla="*/ 2386105 h 3052735"/>
                <a:gd name="connsiteX24" fmla="*/ 2035626 w 2182467"/>
                <a:gd name="connsiteY24" fmla="*/ 1763196 h 3052735"/>
                <a:gd name="connsiteX25" fmla="*/ 1921487 w 2182467"/>
                <a:gd name="connsiteY25" fmla="*/ 1598062 h 3052735"/>
                <a:gd name="connsiteX26" fmla="*/ 1511597 w 2182467"/>
                <a:gd name="connsiteY26" fmla="*/ 1324802 h 3052735"/>
                <a:gd name="connsiteX27" fmla="*/ 1379197 w 2182467"/>
                <a:gd name="connsiteY27" fmla="*/ 1148270 h 3052735"/>
                <a:gd name="connsiteX28" fmla="*/ 1528067 w 2182467"/>
                <a:gd name="connsiteY28" fmla="*/ 820975 h 3052735"/>
                <a:gd name="connsiteX29" fmla="*/ 1419284 w 2182467"/>
                <a:gd name="connsiteY29" fmla="*/ 304254 h 3052735"/>
                <a:gd name="connsiteX30" fmla="*/ 1419284 w 2182467"/>
                <a:gd name="connsiteY30" fmla="*/ 319034 h 3052735"/>
                <a:gd name="connsiteX31" fmla="*/ 1404198 w 2182467"/>
                <a:gd name="connsiteY31" fmla="*/ 310415 h 3052735"/>
                <a:gd name="connsiteX32" fmla="*/ 1310451 w 2182467"/>
                <a:gd name="connsiteY32" fmla="*/ 247917 h 3052735"/>
                <a:gd name="connsiteX33" fmla="*/ 1272392 w 2182467"/>
                <a:gd name="connsiteY33" fmla="*/ 118952 h 3052735"/>
                <a:gd name="connsiteX34" fmla="*/ 1419284 w 2182467"/>
                <a:gd name="connsiteY34" fmla="*/ 304254 h 3052735"/>
                <a:gd name="connsiteX35" fmla="*/ 929758 w 2182467"/>
                <a:gd name="connsiteY35" fmla="*/ 113883 h 3052735"/>
                <a:gd name="connsiteX36" fmla="*/ 1065737 w 2182467"/>
                <a:gd name="connsiteY36" fmla="*/ 113883 h 3052735"/>
                <a:gd name="connsiteX37" fmla="*/ 1201717 w 2182467"/>
                <a:gd name="connsiteY37" fmla="*/ 249862 h 3052735"/>
                <a:gd name="connsiteX38" fmla="*/ 1065737 w 2182467"/>
                <a:gd name="connsiteY38" fmla="*/ 385841 h 3052735"/>
                <a:gd name="connsiteX39" fmla="*/ 1061070 w 2182467"/>
                <a:gd name="connsiteY39" fmla="*/ 385841 h 3052735"/>
                <a:gd name="connsiteX40" fmla="*/ 968218 w 2182467"/>
                <a:gd name="connsiteY40" fmla="*/ 347378 h 3052735"/>
                <a:gd name="connsiteX41" fmla="*/ 798446 w 2182467"/>
                <a:gd name="connsiteY41" fmla="*/ 277058 h 3052735"/>
                <a:gd name="connsiteX42" fmla="*/ 766583 w 2182467"/>
                <a:gd name="connsiteY42" fmla="*/ 277058 h 3052735"/>
                <a:gd name="connsiteX43" fmla="*/ 929758 w 2182467"/>
                <a:gd name="connsiteY43" fmla="*/ 113883 h 3052735"/>
                <a:gd name="connsiteX44" fmla="*/ 766583 w 2182467"/>
                <a:gd name="connsiteY44" fmla="*/ 820975 h 3052735"/>
                <a:gd name="connsiteX45" fmla="*/ 766583 w 2182467"/>
                <a:gd name="connsiteY45" fmla="*/ 385841 h 3052735"/>
                <a:gd name="connsiteX46" fmla="*/ 798446 w 2182467"/>
                <a:gd name="connsiteY46" fmla="*/ 385841 h 3052735"/>
                <a:gd name="connsiteX47" fmla="*/ 891298 w 2182467"/>
                <a:gd name="connsiteY47" fmla="*/ 424305 h 3052735"/>
                <a:gd name="connsiteX48" fmla="*/ 1061070 w 2182467"/>
                <a:gd name="connsiteY48" fmla="*/ 494625 h 3052735"/>
                <a:gd name="connsiteX49" fmla="*/ 1065737 w 2182467"/>
                <a:gd name="connsiteY49" fmla="*/ 494625 h 3052735"/>
                <a:gd name="connsiteX50" fmla="*/ 1283770 w 2182467"/>
                <a:gd name="connsiteY50" fmla="*/ 360868 h 3052735"/>
                <a:gd name="connsiteX51" fmla="*/ 1343858 w 2182467"/>
                <a:gd name="connsiteY51" fmla="*/ 400927 h 3052735"/>
                <a:gd name="connsiteX52" fmla="*/ 1419284 w 2182467"/>
                <a:gd name="connsiteY52" fmla="*/ 433758 h 3052735"/>
                <a:gd name="connsiteX53" fmla="*/ 1419284 w 2182467"/>
                <a:gd name="connsiteY53" fmla="*/ 820975 h 3052735"/>
                <a:gd name="connsiteX54" fmla="*/ 1092933 w 2182467"/>
                <a:gd name="connsiteY54" fmla="*/ 1147326 h 3052735"/>
                <a:gd name="connsiteX55" fmla="*/ 766583 w 2182467"/>
                <a:gd name="connsiteY55" fmla="*/ 820975 h 3052735"/>
                <a:gd name="connsiteX56" fmla="*/ 1440011 w 2182467"/>
                <a:gd name="connsiteY56" fmla="*/ 2272770 h 3052735"/>
                <a:gd name="connsiteX57" fmla="*/ 1327988 w 2182467"/>
                <a:gd name="connsiteY57" fmla="*/ 2086066 h 3052735"/>
                <a:gd name="connsiteX58" fmla="*/ 1491805 w 2182467"/>
                <a:gd name="connsiteY58" fmla="*/ 1963201 h 3052735"/>
                <a:gd name="connsiteX59" fmla="*/ 1614322 w 2182467"/>
                <a:gd name="connsiteY59" fmla="*/ 1963201 h 3052735"/>
                <a:gd name="connsiteX60" fmla="*/ 1745634 w 2182467"/>
                <a:gd name="connsiteY60" fmla="*/ 2094513 h 3052735"/>
                <a:gd name="connsiteX61" fmla="*/ 1745634 w 2182467"/>
                <a:gd name="connsiteY61" fmla="*/ 2235160 h 3052735"/>
                <a:gd name="connsiteX62" fmla="*/ 1528067 w 2182467"/>
                <a:gd name="connsiteY62" fmla="*/ 2235160 h 3052735"/>
                <a:gd name="connsiteX63" fmla="*/ 1503743 w 2182467"/>
                <a:gd name="connsiteY63" fmla="*/ 2240903 h 3052735"/>
                <a:gd name="connsiteX64" fmla="*/ 494624 w 2182467"/>
                <a:gd name="connsiteY64" fmla="*/ 2207964 h 3052735"/>
                <a:gd name="connsiteX65" fmla="*/ 675929 w 2182467"/>
                <a:gd name="connsiteY65" fmla="*/ 2071985 h 3052735"/>
                <a:gd name="connsiteX66" fmla="*/ 810501 w 2182467"/>
                <a:gd name="connsiteY66" fmla="*/ 2071985 h 3052735"/>
                <a:gd name="connsiteX67" fmla="*/ 960078 w 2182467"/>
                <a:gd name="connsiteY67" fmla="*/ 2131816 h 3052735"/>
                <a:gd name="connsiteX68" fmla="*/ 701717 w 2182467"/>
                <a:gd name="connsiteY68" fmla="*/ 2235160 h 3052735"/>
                <a:gd name="connsiteX69" fmla="*/ 494624 w 2182467"/>
                <a:gd name="connsiteY69" fmla="*/ 2235160 h 3052735"/>
                <a:gd name="connsiteX70" fmla="*/ 1106531 w 2182467"/>
                <a:gd name="connsiteY70" fmla="*/ 2073235 h 3052735"/>
                <a:gd name="connsiteX71" fmla="*/ 1071440 w 2182467"/>
                <a:gd name="connsiteY71" fmla="*/ 2059197 h 3052735"/>
                <a:gd name="connsiteX72" fmla="*/ 938592 w 2182467"/>
                <a:gd name="connsiteY72" fmla="*/ 1704940 h 3052735"/>
                <a:gd name="connsiteX73" fmla="*/ 1092933 w 2182467"/>
                <a:gd name="connsiteY73" fmla="*/ 1550599 h 3052735"/>
                <a:gd name="connsiteX74" fmla="*/ 1247274 w 2182467"/>
                <a:gd name="connsiteY74" fmla="*/ 1704940 h 3052735"/>
                <a:gd name="connsiteX75" fmla="*/ 1109628 w 2182467"/>
                <a:gd name="connsiteY75" fmla="*/ 2071995 h 3052735"/>
                <a:gd name="connsiteX76" fmla="*/ 1092933 w 2182467"/>
                <a:gd name="connsiteY76" fmla="*/ 1396753 h 3052735"/>
                <a:gd name="connsiteX77" fmla="*/ 913340 w 2182467"/>
                <a:gd name="connsiteY77" fmla="*/ 1217159 h 3052735"/>
                <a:gd name="connsiteX78" fmla="*/ 1272527 w 2182467"/>
                <a:gd name="connsiteY78" fmla="*/ 1217159 h 3052735"/>
                <a:gd name="connsiteX79" fmla="*/ 1016013 w 2182467"/>
                <a:gd name="connsiteY79" fmla="*/ 1473676 h 3052735"/>
                <a:gd name="connsiteX80" fmla="*/ 890266 w 2182467"/>
                <a:gd name="connsiteY80" fmla="*/ 1599424 h 3052735"/>
                <a:gd name="connsiteX81" fmla="*/ 775873 w 2182467"/>
                <a:gd name="connsiteY81" fmla="*/ 1370632 h 3052735"/>
                <a:gd name="connsiteX82" fmla="*/ 834628 w 2182467"/>
                <a:gd name="connsiteY82" fmla="*/ 1292293 h 3052735"/>
                <a:gd name="connsiteX83" fmla="*/ 1295601 w 2182467"/>
                <a:gd name="connsiteY83" fmla="*/ 1599424 h 3052735"/>
                <a:gd name="connsiteX84" fmla="*/ 1169853 w 2182467"/>
                <a:gd name="connsiteY84" fmla="*/ 1473676 h 3052735"/>
                <a:gd name="connsiteX85" fmla="*/ 1351238 w 2182467"/>
                <a:gd name="connsiteY85" fmla="*/ 1292293 h 3052735"/>
                <a:gd name="connsiteX86" fmla="*/ 1409993 w 2182467"/>
                <a:gd name="connsiteY86" fmla="*/ 1370632 h 3052735"/>
                <a:gd name="connsiteX87" fmla="*/ 118002 w 2182467"/>
                <a:gd name="connsiteY87" fmla="*/ 2386676 h 3052735"/>
                <a:gd name="connsiteX88" fmla="*/ 256236 w 2182467"/>
                <a:gd name="connsiteY88" fmla="*/ 1787657 h 3052735"/>
                <a:gd name="connsiteX89" fmla="*/ 324720 w 2182467"/>
                <a:gd name="connsiteY89" fmla="*/ 1688574 h 3052735"/>
                <a:gd name="connsiteX90" fmla="*/ 691096 w 2182467"/>
                <a:gd name="connsiteY90" fmla="*/ 1444325 h 3052735"/>
                <a:gd name="connsiteX91" fmla="*/ 825444 w 2182467"/>
                <a:gd name="connsiteY91" fmla="*/ 1713021 h 3052735"/>
                <a:gd name="connsiteX92" fmla="*/ 934758 w 2182467"/>
                <a:gd name="connsiteY92" fmla="*/ 2004525 h 3052735"/>
                <a:gd name="connsiteX93" fmla="*/ 841176 w 2182467"/>
                <a:gd name="connsiteY93" fmla="*/ 1967092 h 3052735"/>
                <a:gd name="connsiteX94" fmla="*/ 820975 w 2182467"/>
                <a:gd name="connsiteY94" fmla="*/ 1963201 h 3052735"/>
                <a:gd name="connsiteX95" fmla="*/ 657799 w 2182467"/>
                <a:gd name="connsiteY95" fmla="*/ 1963201 h 3052735"/>
                <a:gd name="connsiteX96" fmla="*/ 625166 w 2182467"/>
                <a:gd name="connsiteY96" fmla="*/ 1974077 h 3052735"/>
                <a:gd name="connsiteX97" fmla="*/ 407599 w 2182467"/>
                <a:gd name="connsiteY97" fmla="*/ 2137252 h 3052735"/>
                <a:gd name="connsiteX98" fmla="*/ 385841 w 2182467"/>
                <a:gd name="connsiteY98" fmla="*/ 2180768 h 3052735"/>
                <a:gd name="connsiteX99" fmla="*/ 385841 w 2182467"/>
                <a:gd name="connsiteY99" fmla="*/ 2289552 h 3052735"/>
                <a:gd name="connsiteX100" fmla="*/ 440233 w 2182467"/>
                <a:gd name="connsiteY100" fmla="*/ 2343944 h 3052735"/>
                <a:gd name="connsiteX101" fmla="*/ 712191 w 2182467"/>
                <a:gd name="connsiteY101" fmla="*/ 2343944 h 3052735"/>
                <a:gd name="connsiteX102" fmla="*/ 732392 w 2182467"/>
                <a:gd name="connsiteY102" fmla="*/ 2340053 h 3052735"/>
                <a:gd name="connsiteX103" fmla="*/ 1233301 w 2182467"/>
                <a:gd name="connsiteY103" fmla="*/ 2139689 h 3052735"/>
                <a:gd name="connsiteX104" fmla="*/ 1344973 w 2182467"/>
                <a:gd name="connsiteY104" fmla="*/ 2325811 h 3052735"/>
                <a:gd name="connsiteX105" fmla="*/ 696797 w 2182467"/>
                <a:gd name="connsiteY105" fmla="*/ 2724686 h 3052735"/>
                <a:gd name="connsiteX106" fmla="*/ 359438 w 2182467"/>
                <a:gd name="connsiteY106" fmla="*/ 2724686 h 3052735"/>
                <a:gd name="connsiteX107" fmla="*/ 1691242 w 2182467"/>
                <a:gd name="connsiteY107" fmla="*/ 2942252 h 3052735"/>
                <a:gd name="connsiteX108" fmla="*/ 494624 w 2182467"/>
                <a:gd name="connsiteY108" fmla="*/ 2942252 h 3052735"/>
                <a:gd name="connsiteX109" fmla="*/ 494624 w 2182467"/>
                <a:gd name="connsiteY109" fmla="*/ 2833469 h 3052735"/>
                <a:gd name="connsiteX110" fmla="*/ 712191 w 2182467"/>
                <a:gd name="connsiteY110" fmla="*/ 2833469 h 3052735"/>
                <a:gd name="connsiteX111" fmla="*/ 740698 w 2182467"/>
                <a:gd name="connsiteY111" fmla="*/ 2825402 h 3052735"/>
                <a:gd name="connsiteX112" fmla="*/ 1123069 w 2182467"/>
                <a:gd name="connsiteY112" fmla="*/ 2590097 h 3052735"/>
                <a:gd name="connsiteX113" fmla="*/ 1499238 w 2182467"/>
                <a:gd name="connsiteY113" fmla="*/ 2825203 h 3052735"/>
                <a:gd name="connsiteX114" fmla="*/ 1528067 w 2182467"/>
                <a:gd name="connsiteY114" fmla="*/ 2833469 h 3052735"/>
                <a:gd name="connsiteX115" fmla="*/ 1691242 w 2182467"/>
                <a:gd name="connsiteY115" fmla="*/ 2833469 h 3052735"/>
                <a:gd name="connsiteX116" fmla="*/ 1929631 w 2182467"/>
                <a:gd name="connsiteY116" fmla="*/ 1787657 h 3052735"/>
                <a:gd name="connsiteX117" fmla="*/ 2067864 w 2182467"/>
                <a:gd name="connsiteY117" fmla="*/ 2386676 h 3052735"/>
                <a:gd name="connsiteX118" fmla="*/ 1826428 w 2182467"/>
                <a:gd name="connsiteY118" fmla="*/ 2724686 h 3052735"/>
                <a:gd name="connsiteX119" fmla="*/ 1543667 w 2182467"/>
                <a:gd name="connsiteY119" fmla="*/ 2724686 h 3052735"/>
                <a:gd name="connsiteX120" fmla="*/ 1226494 w 2182467"/>
                <a:gd name="connsiteY120" fmla="*/ 2526450 h 3052735"/>
                <a:gd name="connsiteX121" fmla="*/ 1445776 w 2182467"/>
                <a:gd name="connsiteY121" fmla="*/ 2391508 h 3052735"/>
                <a:gd name="connsiteX122" fmla="*/ 1540908 w 2182467"/>
                <a:gd name="connsiteY122" fmla="*/ 2343944 h 3052735"/>
                <a:gd name="connsiteX123" fmla="*/ 1800026 w 2182467"/>
                <a:gd name="connsiteY123" fmla="*/ 2343944 h 3052735"/>
                <a:gd name="connsiteX124" fmla="*/ 1854417 w 2182467"/>
                <a:gd name="connsiteY124" fmla="*/ 2289552 h 3052735"/>
                <a:gd name="connsiteX125" fmla="*/ 1854417 w 2182467"/>
                <a:gd name="connsiteY125" fmla="*/ 2071985 h 3052735"/>
                <a:gd name="connsiteX126" fmla="*/ 1838486 w 2182467"/>
                <a:gd name="connsiteY126" fmla="*/ 2033522 h 3052735"/>
                <a:gd name="connsiteX127" fmla="*/ 1675310 w 2182467"/>
                <a:gd name="connsiteY127" fmla="*/ 1870346 h 3052735"/>
                <a:gd name="connsiteX128" fmla="*/ 1636850 w 2182467"/>
                <a:gd name="connsiteY128" fmla="*/ 1854418 h 3052735"/>
                <a:gd name="connsiteX129" fmla="*/ 1473675 w 2182467"/>
                <a:gd name="connsiteY129" fmla="*/ 1854418 h 3052735"/>
                <a:gd name="connsiteX130" fmla="*/ 1441042 w 2182467"/>
                <a:gd name="connsiteY130" fmla="*/ 1865294 h 3052735"/>
                <a:gd name="connsiteX131" fmla="*/ 1249430 w 2182467"/>
                <a:gd name="connsiteY131" fmla="*/ 2009001 h 3052735"/>
                <a:gd name="connsiteX132" fmla="*/ 1360423 w 2182467"/>
                <a:gd name="connsiteY132" fmla="*/ 1713021 h 3052735"/>
                <a:gd name="connsiteX133" fmla="*/ 1494771 w 2182467"/>
                <a:gd name="connsiteY133" fmla="*/ 1444325 h 3052735"/>
                <a:gd name="connsiteX134" fmla="*/ 1861143 w 2182467"/>
                <a:gd name="connsiteY134" fmla="*/ 1688574 h 3052735"/>
                <a:gd name="connsiteX135" fmla="*/ 1929631 w 2182467"/>
                <a:gd name="connsiteY135" fmla="*/ 1787657 h 30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182467" h="3052735">
                  <a:moveTo>
                    <a:pt x="1528067" y="820975"/>
                  </a:moveTo>
                  <a:lnTo>
                    <a:pt x="1528067" y="304254"/>
                  </a:lnTo>
                  <a:cubicBezTo>
                    <a:pt x="1527880" y="139113"/>
                    <a:pt x="1394054" y="5286"/>
                    <a:pt x="1228913" y="5099"/>
                  </a:cubicBezTo>
                  <a:lnTo>
                    <a:pt x="929758" y="5099"/>
                  </a:lnTo>
                  <a:cubicBezTo>
                    <a:pt x="779630" y="5270"/>
                    <a:pt x="657970" y="126930"/>
                    <a:pt x="657799" y="277058"/>
                  </a:cubicBezTo>
                  <a:lnTo>
                    <a:pt x="657799" y="820975"/>
                  </a:lnTo>
                  <a:cubicBezTo>
                    <a:pt x="657787" y="946462"/>
                    <a:pt x="712075" y="1065815"/>
                    <a:pt x="806669" y="1148270"/>
                  </a:cubicBezTo>
                  <a:lnTo>
                    <a:pt x="674269" y="1324802"/>
                  </a:lnTo>
                  <a:lnTo>
                    <a:pt x="264376" y="1598062"/>
                  </a:lnTo>
                  <a:cubicBezTo>
                    <a:pt x="206593" y="1636466"/>
                    <a:pt x="165742" y="1695570"/>
                    <a:pt x="150241" y="1763196"/>
                  </a:cubicBezTo>
                  <a:lnTo>
                    <a:pt x="6493" y="2386105"/>
                  </a:lnTo>
                  <a:cubicBezTo>
                    <a:pt x="2986" y="2401296"/>
                    <a:pt x="6168" y="2417261"/>
                    <a:pt x="15231" y="2429946"/>
                  </a:cubicBezTo>
                  <a:lnTo>
                    <a:pt x="287189" y="2810689"/>
                  </a:lnTo>
                  <a:cubicBezTo>
                    <a:pt x="297398" y="2824984"/>
                    <a:pt x="313883" y="2833468"/>
                    <a:pt x="331449" y="2833469"/>
                  </a:cubicBezTo>
                  <a:lnTo>
                    <a:pt x="385841" y="2833469"/>
                  </a:lnTo>
                  <a:lnTo>
                    <a:pt x="385841" y="2996644"/>
                  </a:lnTo>
                  <a:cubicBezTo>
                    <a:pt x="385841" y="3026684"/>
                    <a:pt x="410193" y="3051036"/>
                    <a:pt x="440233" y="3051036"/>
                  </a:cubicBezTo>
                  <a:lnTo>
                    <a:pt x="1745634" y="3051036"/>
                  </a:lnTo>
                  <a:cubicBezTo>
                    <a:pt x="1775674" y="3051036"/>
                    <a:pt x="1800025" y="3026684"/>
                    <a:pt x="1800026" y="2996644"/>
                  </a:cubicBezTo>
                  <a:lnTo>
                    <a:pt x="1800026" y="2833469"/>
                  </a:lnTo>
                  <a:lnTo>
                    <a:pt x="1854417" y="2833469"/>
                  </a:lnTo>
                  <a:cubicBezTo>
                    <a:pt x="1871984" y="2833468"/>
                    <a:pt x="1888468" y="2824984"/>
                    <a:pt x="1898677" y="2810689"/>
                  </a:cubicBezTo>
                  <a:lnTo>
                    <a:pt x="2170636" y="2429946"/>
                  </a:lnTo>
                  <a:cubicBezTo>
                    <a:pt x="2179698" y="2417261"/>
                    <a:pt x="2182880" y="2401296"/>
                    <a:pt x="2179373" y="2386105"/>
                  </a:cubicBezTo>
                  <a:lnTo>
                    <a:pt x="2035626" y="1763196"/>
                  </a:lnTo>
                  <a:cubicBezTo>
                    <a:pt x="2020124" y="1695569"/>
                    <a:pt x="1979272" y="1636464"/>
                    <a:pt x="1921487" y="1598062"/>
                  </a:cubicBezTo>
                  <a:lnTo>
                    <a:pt x="1511597" y="1324802"/>
                  </a:lnTo>
                  <a:lnTo>
                    <a:pt x="1379197" y="1148270"/>
                  </a:lnTo>
                  <a:cubicBezTo>
                    <a:pt x="1473791" y="1065815"/>
                    <a:pt x="1528079" y="946462"/>
                    <a:pt x="1528067" y="820975"/>
                  </a:cubicBezTo>
                  <a:close/>
                  <a:moveTo>
                    <a:pt x="1419284" y="304254"/>
                  </a:moveTo>
                  <a:lnTo>
                    <a:pt x="1419284" y="319034"/>
                  </a:lnTo>
                  <a:cubicBezTo>
                    <a:pt x="1414064" y="316510"/>
                    <a:pt x="1409023" y="313630"/>
                    <a:pt x="1404198" y="310415"/>
                  </a:cubicBezTo>
                  <a:lnTo>
                    <a:pt x="1310451" y="247917"/>
                  </a:lnTo>
                  <a:cubicBezTo>
                    <a:pt x="1310137" y="202206"/>
                    <a:pt x="1296946" y="157509"/>
                    <a:pt x="1272392" y="118952"/>
                  </a:cubicBezTo>
                  <a:cubicBezTo>
                    <a:pt x="1358371" y="139231"/>
                    <a:pt x="1419160" y="215916"/>
                    <a:pt x="1419284" y="304254"/>
                  </a:cubicBezTo>
                  <a:close/>
                  <a:moveTo>
                    <a:pt x="929758" y="113883"/>
                  </a:moveTo>
                  <a:lnTo>
                    <a:pt x="1065737" y="113883"/>
                  </a:lnTo>
                  <a:cubicBezTo>
                    <a:pt x="1140837" y="113883"/>
                    <a:pt x="1201717" y="174763"/>
                    <a:pt x="1201717" y="249862"/>
                  </a:cubicBezTo>
                  <a:cubicBezTo>
                    <a:pt x="1201717" y="324961"/>
                    <a:pt x="1140837" y="385841"/>
                    <a:pt x="1065737" y="385841"/>
                  </a:cubicBezTo>
                  <a:lnTo>
                    <a:pt x="1061070" y="385841"/>
                  </a:lnTo>
                  <a:cubicBezTo>
                    <a:pt x="1026224" y="385936"/>
                    <a:pt x="992789" y="372085"/>
                    <a:pt x="968218" y="347378"/>
                  </a:cubicBezTo>
                  <a:cubicBezTo>
                    <a:pt x="923289" y="302206"/>
                    <a:pt x="862157" y="276885"/>
                    <a:pt x="798446" y="277058"/>
                  </a:cubicBezTo>
                  <a:lnTo>
                    <a:pt x="766583" y="277058"/>
                  </a:lnTo>
                  <a:cubicBezTo>
                    <a:pt x="766685" y="186981"/>
                    <a:pt x="839681" y="113985"/>
                    <a:pt x="929758" y="113883"/>
                  </a:cubicBezTo>
                  <a:close/>
                  <a:moveTo>
                    <a:pt x="766583" y="820975"/>
                  </a:moveTo>
                  <a:lnTo>
                    <a:pt x="766583" y="385841"/>
                  </a:lnTo>
                  <a:lnTo>
                    <a:pt x="798446" y="385841"/>
                  </a:lnTo>
                  <a:cubicBezTo>
                    <a:pt x="833292" y="385747"/>
                    <a:pt x="866727" y="399597"/>
                    <a:pt x="891298" y="424305"/>
                  </a:cubicBezTo>
                  <a:cubicBezTo>
                    <a:pt x="936227" y="469477"/>
                    <a:pt x="997359" y="494798"/>
                    <a:pt x="1061070" y="494625"/>
                  </a:cubicBezTo>
                  <a:lnTo>
                    <a:pt x="1065737" y="494625"/>
                  </a:lnTo>
                  <a:cubicBezTo>
                    <a:pt x="1157771" y="494536"/>
                    <a:pt x="1241989" y="442871"/>
                    <a:pt x="1283770" y="360868"/>
                  </a:cubicBezTo>
                  <a:lnTo>
                    <a:pt x="1343858" y="400927"/>
                  </a:lnTo>
                  <a:cubicBezTo>
                    <a:pt x="1366858" y="416249"/>
                    <a:pt x="1392396" y="427366"/>
                    <a:pt x="1419284" y="433758"/>
                  </a:cubicBezTo>
                  <a:lnTo>
                    <a:pt x="1419284" y="820975"/>
                  </a:lnTo>
                  <a:cubicBezTo>
                    <a:pt x="1419284" y="1001213"/>
                    <a:pt x="1273172" y="1147326"/>
                    <a:pt x="1092933" y="1147326"/>
                  </a:cubicBezTo>
                  <a:cubicBezTo>
                    <a:pt x="912695" y="1147326"/>
                    <a:pt x="766583" y="1001213"/>
                    <a:pt x="766583" y="820975"/>
                  </a:cubicBezTo>
                  <a:close/>
                  <a:moveTo>
                    <a:pt x="1440011" y="2272770"/>
                  </a:moveTo>
                  <a:lnTo>
                    <a:pt x="1327988" y="2086066"/>
                  </a:lnTo>
                  <a:lnTo>
                    <a:pt x="1491805" y="1963201"/>
                  </a:lnTo>
                  <a:lnTo>
                    <a:pt x="1614322" y="1963201"/>
                  </a:lnTo>
                  <a:lnTo>
                    <a:pt x="1745634" y="2094513"/>
                  </a:lnTo>
                  <a:lnTo>
                    <a:pt x="1745634" y="2235160"/>
                  </a:lnTo>
                  <a:lnTo>
                    <a:pt x="1528067" y="2235160"/>
                  </a:lnTo>
                  <a:cubicBezTo>
                    <a:pt x="1519623" y="2235159"/>
                    <a:pt x="1511295" y="2237126"/>
                    <a:pt x="1503743" y="2240903"/>
                  </a:cubicBezTo>
                  <a:close/>
                  <a:moveTo>
                    <a:pt x="494624" y="2207964"/>
                  </a:moveTo>
                  <a:lnTo>
                    <a:pt x="675929" y="2071985"/>
                  </a:lnTo>
                  <a:lnTo>
                    <a:pt x="810501" y="2071985"/>
                  </a:lnTo>
                  <a:lnTo>
                    <a:pt x="960078" y="2131816"/>
                  </a:lnTo>
                  <a:lnTo>
                    <a:pt x="701717" y="2235160"/>
                  </a:lnTo>
                  <a:lnTo>
                    <a:pt x="494624" y="2235160"/>
                  </a:lnTo>
                  <a:close/>
                  <a:moveTo>
                    <a:pt x="1106531" y="2073235"/>
                  </a:moveTo>
                  <a:lnTo>
                    <a:pt x="1071440" y="2059197"/>
                  </a:lnTo>
                  <a:lnTo>
                    <a:pt x="938592" y="1704940"/>
                  </a:lnTo>
                  <a:lnTo>
                    <a:pt x="1092933" y="1550599"/>
                  </a:lnTo>
                  <a:lnTo>
                    <a:pt x="1247274" y="1704940"/>
                  </a:lnTo>
                  <a:lnTo>
                    <a:pt x="1109628" y="2071995"/>
                  </a:lnTo>
                  <a:close/>
                  <a:moveTo>
                    <a:pt x="1092933" y="1396753"/>
                  </a:moveTo>
                  <a:lnTo>
                    <a:pt x="913340" y="1217159"/>
                  </a:lnTo>
                  <a:cubicBezTo>
                    <a:pt x="1027437" y="1269092"/>
                    <a:pt x="1158429" y="1269092"/>
                    <a:pt x="1272527" y="1217159"/>
                  </a:cubicBezTo>
                  <a:close/>
                  <a:moveTo>
                    <a:pt x="1016013" y="1473676"/>
                  </a:moveTo>
                  <a:lnTo>
                    <a:pt x="890266" y="1599424"/>
                  </a:lnTo>
                  <a:lnTo>
                    <a:pt x="775873" y="1370632"/>
                  </a:lnTo>
                  <a:lnTo>
                    <a:pt x="834628" y="1292293"/>
                  </a:lnTo>
                  <a:close/>
                  <a:moveTo>
                    <a:pt x="1295601" y="1599424"/>
                  </a:moveTo>
                  <a:lnTo>
                    <a:pt x="1169853" y="1473676"/>
                  </a:lnTo>
                  <a:lnTo>
                    <a:pt x="1351238" y="1292293"/>
                  </a:lnTo>
                  <a:lnTo>
                    <a:pt x="1409993" y="1370632"/>
                  </a:lnTo>
                  <a:close/>
                  <a:moveTo>
                    <a:pt x="118002" y="2386676"/>
                  </a:moveTo>
                  <a:lnTo>
                    <a:pt x="256236" y="1787657"/>
                  </a:lnTo>
                  <a:cubicBezTo>
                    <a:pt x="265538" y="1747080"/>
                    <a:pt x="290050" y="1711617"/>
                    <a:pt x="324720" y="1688574"/>
                  </a:cubicBezTo>
                  <a:lnTo>
                    <a:pt x="691096" y="1444325"/>
                  </a:lnTo>
                  <a:lnTo>
                    <a:pt x="825444" y="1713021"/>
                  </a:lnTo>
                  <a:lnTo>
                    <a:pt x="934758" y="2004525"/>
                  </a:lnTo>
                  <a:lnTo>
                    <a:pt x="841176" y="1967092"/>
                  </a:lnTo>
                  <a:cubicBezTo>
                    <a:pt x="834751" y="1964522"/>
                    <a:pt x="827895" y="1963202"/>
                    <a:pt x="820975" y="1963201"/>
                  </a:cubicBezTo>
                  <a:lnTo>
                    <a:pt x="657799" y="1963201"/>
                  </a:lnTo>
                  <a:cubicBezTo>
                    <a:pt x="646032" y="1963202"/>
                    <a:pt x="634581" y="1967018"/>
                    <a:pt x="625166" y="1974077"/>
                  </a:cubicBezTo>
                  <a:lnTo>
                    <a:pt x="407599" y="2137252"/>
                  </a:lnTo>
                  <a:cubicBezTo>
                    <a:pt x="393903" y="2147526"/>
                    <a:pt x="385843" y="2163647"/>
                    <a:pt x="385841" y="2180768"/>
                  </a:cubicBezTo>
                  <a:lnTo>
                    <a:pt x="385841" y="2289552"/>
                  </a:lnTo>
                  <a:cubicBezTo>
                    <a:pt x="385841" y="2319591"/>
                    <a:pt x="410193" y="2343943"/>
                    <a:pt x="440233" y="2343944"/>
                  </a:cubicBezTo>
                  <a:lnTo>
                    <a:pt x="712191" y="2343944"/>
                  </a:lnTo>
                  <a:cubicBezTo>
                    <a:pt x="719111" y="2343943"/>
                    <a:pt x="725967" y="2342623"/>
                    <a:pt x="732392" y="2340053"/>
                  </a:cubicBezTo>
                  <a:lnTo>
                    <a:pt x="1233301" y="2139689"/>
                  </a:lnTo>
                  <a:lnTo>
                    <a:pt x="1344973" y="2325811"/>
                  </a:lnTo>
                  <a:lnTo>
                    <a:pt x="696797" y="2724686"/>
                  </a:lnTo>
                  <a:lnTo>
                    <a:pt x="359438" y="2724686"/>
                  </a:lnTo>
                  <a:close/>
                  <a:moveTo>
                    <a:pt x="1691242" y="2942252"/>
                  </a:moveTo>
                  <a:lnTo>
                    <a:pt x="494624" y="2942252"/>
                  </a:lnTo>
                  <a:lnTo>
                    <a:pt x="494624" y="2833469"/>
                  </a:lnTo>
                  <a:lnTo>
                    <a:pt x="712191" y="2833469"/>
                  </a:lnTo>
                  <a:cubicBezTo>
                    <a:pt x="722257" y="2833468"/>
                    <a:pt x="732125" y="2830675"/>
                    <a:pt x="740698" y="2825402"/>
                  </a:cubicBezTo>
                  <a:lnTo>
                    <a:pt x="1123069" y="2590097"/>
                  </a:lnTo>
                  <a:lnTo>
                    <a:pt x="1499238" y="2825203"/>
                  </a:lnTo>
                  <a:cubicBezTo>
                    <a:pt x="1507883" y="2830606"/>
                    <a:pt x="1517872" y="2833471"/>
                    <a:pt x="1528067" y="2833469"/>
                  </a:cubicBezTo>
                  <a:lnTo>
                    <a:pt x="1691242" y="2833469"/>
                  </a:lnTo>
                  <a:close/>
                  <a:moveTo>
                    <a:pt x="1929631" y="1787657"/>
                  </a:moveTo>
                  <a:lnTo>
                    <a:pt x="2067864" y="2386676"/>
                  </a:lnTo>
                  <a:lnTo>
                    <a:pt x="1826428" y="2724686"/>
                  </a:lnTo>
                  <a:lnTo>
                    <a:pt x="1543667" y="2724686"/>
                  </a:lnTo>
                  <a:lnTo>
                    <a:pt x="1226494" y="2526450"/>
                  </a:lnTo>
                  <a:lnTo>
                    <a:pt x="1445776" y="2391508"/>
                  </a:lnTo>
                  <a:lnTo>
                    <a:pt x="1540908" y="2343944"/>
                  </a:lnTo>
                  <a:lnTo>
                    <a:pt x="1800026" y="2343944"/>
                  </a:lnTo>
                  <a:cubicBezTo>
                    <a:pt x="1830065" y="2343943"/>
                    <a:pt x="1854417" y="2319591"/>
                    <a:pt x="1854417" y="2289552"/>
                  </a:cubicBezTo>
                  <a:lnTo>
                    <a:pt x="1854417" y="2071985"/>
                  </a:lnTo>
                  <a:cubicBezTo>
                    <a:pt x="1854417" y="2057558"/>
                    <a:pt x="1848687" y="2043723"/>
                    <a:pt x="1838486" y="2033522"/>
                  </a:cubicBezTo>
                  <a:lnTo>
                    <a:pt x="1675310" y="1870346"/>
                  </a:lnTo>
                  <a:cubicBezTo>
                    <a:pt x="1665110" y="1860147"/>
                    <a:pt x="1651275" y="1854418"/>
                    <a:pt x="1636850" y="1854418"/>
                  </a:cubicBezTo>
                  <a:lnTo>
                    <a:pt x="1473675" y="1854418"/>
                  </a:lnTo>
                  <a:cubicBezTo>
                    <a:pt x="1461908" y="1854419"/>
                    <a:pt x="1450457" y="1858235"/>
                    <a:pt x="1441042" y="1865294"/>
                  </a:cubicBezTo>
                  <a:lnTo>
                    <a:pt x="1249430" y="2009001"/>
                  </a:lnTo>
                  <a:lnTo>
                    <a:pt x="1360423" y="1713021"/>
                  </a:lnTo>
                  <a:lnTo>
                    <a:pt x="1494771" y="1444325"/>
                  </a:lnTo>
                  <a:lnTo>
                    <a:pt x="1861143" y="1688574"/>
                  </a:lnTo>
                  <a:cubicBezTo>
                    <a:pt x="1895815" y="1711615"/>
                    <a:pt x="1920328" y="1747079"/>
                    <a:pt x="1929631" y="17876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F14DC-56B7-4F97-9292-BC7EBF7513B7}"/>
                </a:ext>
              </a:extLst>
            </p:cNvPr>
            <p:cNvSpPr/>
            <p:nvPr/>
          </p:nvSpPr>
          <p:spPr>
            <a:xfrm>
              <a:off x="190386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9AF4BD-4B66-423F-80C5-466568BD2DC1}"/>
                </a:ext>
              </a:extLst>
            </p:cNvPr>
            <p:cNvSpPr/>
            <p:nvPr/>
          </p:nvSpPr>
          <p:spPr>
            <a:xfrm>
              <a:off x="223021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9D3BB9-1FED-4F6D-9E80-853832AB915E}"/>
                </a:ext>
              </a:extLst>
            </p:cNvPr>
            <p:cNvSpPr/>
            <p:nvPr/>
          </p:nvSpPr>
          <p:spPr>
            <a:xfrm>
              <a:off x="2665358" y="2005926"/>
              <a:ext cx="1638551" cy="1420984"/>
            </a:xfrm>
            <a:custGeom>
              <a:avLst/>
              <a:gdLst>
                <a:gd name="connsiteX0" fmla="*/ 1473669 w 1638550"/>
                <a:gd name="connsiteY0" fmla="*/ 5099 h 1420983"/>
                <a:gd name="connsiteX1" fmla="*/ 494621 w 1638550"/>
                <a:gd name="connsiteY1" fmla="*/ 5099 h 1420983"/>
                <a:gd name="connsiteX2" fmla="*/ 331446 w 1638550"/>
                <a:gd name="connsiteY2" fmla="*/ 168279 h 1420983"/>
                <a:gd name="connsiteX3" fmla="*/ 331446 w 1638550"/>
                <a:gd name="connsiteY3" fmla="*/ 168281 h 1420983"/>
                <a:gd name="connsiteX4" fmla="*/ 331453 w 1638550"/>
                <a:gd name="connsiteY4" fmla="*/ 367708 h 1420983"/>
                <a:gd name="connsiteX5" fmla="*/ 15981 w 1638550"/>
                <a:gd name="connsiteY5" fmla="*/ 788341 h 1420983"/>
                <a:gd name="connsiteX6" fmla="*/ 26857 w 1638550"/>
                <a:gd name="connsiteY6" fmla="*/ 864488 h 1420983"/>
                <a:gd name="connsiteX7" fmla="*/ 59494 w 1638550"/>
                <a:gd name="connsiteY7" fmla="*/ 875367 h 1420983"/>
                <a:gd name="connsiteX8" fmla="*/ 331452 w 1638550"/>
                <a:gd name="connsiteY8" fmla="*/ 875367 h 1420983"/>
                <a:gd name="connsiteX9" fmla="*/ 331452 w 1638550"/>
                <a:gd name="connsiteY9" fmla="*/ 1256109 h 1420983"/>
                <a:gd name="connsiteX10" fmla="*/ 494628 w 1638550"/>
                <a:gd name="connsiteY10" fmla="*/ 1419284 h 1420983"/>
                <a:gd name="connsiteX11" fmla="*/ 1473679 w 1638550"/>
                <a:gd name="connsiteY11" fmla="*/ 1419284 h 1420983"/>
                <a:gd name="connsiteX12" fmla="*/ 1636854 w 1638550"/>
                <a:gd name="connsiteY12" fmla="*/ 1256109 h 1420983"/>
                <a:gd name="connsiteX13" fmla="*/ 1636844 w 1638550"/>
                <a:gd name="connsiteY13" fmla="*/ 168274 h 1420983"/>
                <a:gd name="connsiteX14" fmla="*/ 1473669 w 1638550"/>
                <a:gd name="connsiteY14" fmla="*/ 5099 h 1420983"/>
                <a:gd name="connsiteX15" fmla="*/ 1473679 w 1638550"/>
                <a:gd name="connsiteY15" fmla="*/ 1310501 h 1420983"/>
                <a:gd name="connsiteX16" fmla="*/ 494628 w 1638550"/>
                <a:gd name="connsiteY16" fmla="*/ 1310501 h 1420983"/>
                <a:gd name="connsiteX17" fmla="*/ 440236 w 1638550"/>
                <a:gd name="connsiteY17" fmla="*/ 1256109 h 1420983"/>
                <a:gd name="connsiteX18" fmla="*/ 440226 w 1638550"/>
                <a:gd name="connsiteY18" fmla="*/ 657800 h 1420983"/>
                <a:gd name="connsiteX19" fmla="*/ 331442 w 1638550"/>
                <a:gd name="connsiteY19" fmla="*/ 657800 h 1420983"/>
                <a:gd name="connsiteX20" fmla="*/ 331442 w 1638550"/>
                <a:gd name="connsiteY20" fmla="*/ 766583 h 1420983"/>
                <a:gd name="connsiteX21" fmla="*/ 168277 w 1638550"/>
                <a:gd name="connsiteY21" fmla="*/ 766583 h 1420983"/>
                <a:gd name="connsiteX22" fmla="*/ 429357 w 1638550"/>
                <a:gd name="connsiteY22" fmla="*/ 418475 h 1420983"/>
                <a:gd name="connsiteX23" fmla="*/ 440236 w 1638550"/>
                <a:gd name="connsiteY23" fmla="*/ 385841 h 1420983"/>
                <a:gd name="connsiteX24" fmla="*/ 440229 w 1638550"/>
                <a:gd name="connsiteY24" fmla="*/ 168281 h 1420983"/>
                <a:gd name="connsiteX25" fmla="*/ 494621 w 1638550"/>
                <a:gd name="connsiteY25" fmla="*/ 113883 h 1420983"/>
                <a:gd name="connsiteX26" fmla="*/ 1473669 w 1638550"/>
                <a:gd name="connsiteY26" fmla="*/ 113883 h 1420983"/>
                <a:gd name="connsiteX27" fmla="*/ 1528060 w 1638550"/>
                <a:gd name="connsiteY27" fmla="*/ 168274 h 1420983"/>
                <a:gd name="connsiteX28" fmla="*/ 1528070 w 1638550"/>
                <a:gd name="connsiteY28" fmla="*/ 1256109 h 1420983"/>
                <a:gd name="connsiteX29" fmla="*/ 1473679 w 1638550"/>
                <a:gd name="connsiteY29" fmla="*/ 1310501 h 1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8550" h="1420983">
                  <a:moveTo>
                    <a:pt x="1473669" y="5099"/>
                  </a:moveTo>
                  <a:lnTo>
                    <a:pt x="494621" y="5099"/>
                  </a:lnTo>
                  <a:cubicBezTo>
                    <a:pt x="404500" y="5101"/>
                    <a:pt x="331445" y="78159"/>
                    <a:pt x="331446" y="168279"/>
                  </a:cubicBezTo>
                  <a:cubicBezTo>
                    <a:pt x="331446" y="168280"/>
                    <a:pt x="331446" y="168281"/>
                    <a:pt x="331446" y="168281"/>
                  </a:cubicBezTo>
                  <a:lnTo>
                    <a:pt x="331453" y="367708"/>
                  </a:lnTo>
                  <a:lnTo>
                    <a:pt x="15981" y="788341"/>
                  </a:lnTo>
                  <a:cubicBezTo>
                    <a:pt x="-2043" y="812372"/>
                    <a:pt x="2827" y="846464"/>
                    <a:pt x="26857" y="864488"/>
                  </a:cubicBezTo>
                  <a:cubicBezTo>
                    <a:pt x="36273" y="871550"/>
                    <a:pt x="47724" y="875367"/>
                    <a:pt x="59494" y="875367"/>
                  </a:cubicBezTo>
                  <a:lnTo>
                    <a:pt x="331452" y="875367"/>
                  </a:lnTo>
                  <a:lnTo>
                    <a:pt x="331452" y="1256109"/>
                  </a:lnTo>
                  <a:cubicBezTo>
                    <a:pt x="331554" y="1346186"/>
                    <a:pt x="404551" y="1419182"/>
                    <a:pt x="494628" y="1419284"/>
                  </a:cubicBezTo>
                  <a:lnTo>
                    <a:pt x="1473679" y="1419284"/>
                  </a:lnTo>
                  <a:cubicBezTo>
                    <a:pt x="1563755" y="1419182"/>
                    <a:pt x="1636752" y="1346186"/>
                    <a:pt x="1636854" y="1256109"/>
                  </a:cubicBezTo>
                  <a:lnTo>
                    <a:pt x="1636844" y="168274"/>
                  </a:lnTo>
                  <a:cubicBezTo>
                    <a:pt x="1636742" y="78197"/>
                    <a:pt x="1563746" y="5201"/>
                    <a:pt x="1473669" y="5099"/>
                  </a:cubicBezTo>
                  <a:close/>
                  <a:moveTo>
                    <a:pt x="1473679" y="1310501"/>
                  </a:moveTo>
                  <a:lnTo>
                    <a:pt x="494628" y="1310501"/>
                  </a:lnTo>
                  <a:cubicBezTo>
                    <a:pt x="464602" y="1310466"/>
                    <a:pt x="440270" y="1286134"/>
                    <a:pt x="440236" y="1256109"/>
                  </a:cubicBezTo>
                  <a:lnTo>
                    <a:pt x="440226" y="657800"/>
                  </a:lnTo>
                  <a:lnTo>
                    <a:pt x="331442" y="657800"/>
                  </a:lnTo>
                  <a:lnTo>
                    <a:pt x="331442" y="766583"/>
                  </a:lnTo>
                  <a:lnTo>
                    <a:pt x="168277" y="766583"/>
                  </a:lnTo>
                  <a:lnTo>
                    <a:pt x="429357" y="418475"/>
                  </a:lnTo>
                  <a:cubicBezTo>
                    <a:pt x="436418" y="409060"/>
                    <a:pt x="440235" y="397610"/>
                    <a:pt x="440236" y="385841"/>
                  </a:cubicBezTo>
                  <a:lnTo>
                    <a:pt x="440229" y="168281"/>
                  </a:lnTo>
                  <a:cubicBezTo>
                    <a:pt x="440230" y="138241"/>
                    <a:pt x="464580" y="113887"/>
                    <a:pt x="494621" y="113883"/>
                  </a:cubicBezTo>
                  <a:lnTo>
                    <a:pt x="1473669" y="113883"/>
                  </a:lnTo>
                  <a:cubicBezTo>
                    <a:pt x="1503694" y="113917"/>
                    <a:pt x="1528026" y="138249"/>
                    <a:pt x="1528060" y="168274"/>
                  </a:cubicBezTo>
                  <a:lnTo>
                    <a:pt x="1528070" y="1256109"/>
                  </a:lnTo>
                  <a:cubicBezTo>
                    <a:pt x="1528036" y="1286134"/>
                    <a:pt x="1503704" y="1310466"/>
                    <a:pt x="1473679" y="13105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54E1C1-8524-405D-AECA-DC1A44E7CDA6}"/>
                </a:ext>
              </a:extLst>
            </p:cNvPr>
            <p:cNvSpPr/>
            <p:nvPr/>
          </p:nvSpPr>
          <p:spPr>
            <a:xfrm>
              <a:off x="3372442" y="2386668"/>
              <a:ext cx="550716" cy="822675"/>
            </a:xfrm>
            <a:custGeom>
              <a:avLst/>
              <a:gdLst>
                <a:gd name="connsiteX0" fmla="*/ 277059 w 550716"/>
                <a:gd name="connsiteY0" fmla="*/ 5099 h 822674"/>
                <a:gd name="connsiteX1" fmla="*/ 5100 w 550716"/>
                <a:gd name="connsiteY1" fmla="*/ 277058 h 822674"/>
                <a:gd name="connsiteX2" fmla="*/ 97952 w 550716"/>
                <a:gd name="connsiteY2" fmla="*/ 501225 h 822674"/>
                <a:gd name="connsiteX3" fmla="*/ 113884 w 550716"/>
                <a:gd name="connsiteY3" fmla="*/ 517157 h 822674"/>
                <a:gd name="connsiteX4" fmla="*/ 113884 w 550716"/>
                <a:gd name="connsiteY4" fmla="*/ 712192 h 822674"/>
                <a:gd name="connsiteX5" fmla="*/ 168276 w 550716"/>
                <a:gd name="connsiteY5" fmla="*/ 766583 h 822674"/>
                <a:gd name="connsiteX6" fmla="*/ 222667 w 550716"/>
                <a:gd name="connsiteY6" fmla="*/ 766583 h 822674"/>
                <a:gd name="connsiteX7" fmla="*/ 222667 w 550716"/>
                <a:gd name="connsiteY7" fmla="*/ 820975 h 822674"/>
                <a:gd name="connsiteX8" fmla="*/ 331451 w 550716"/>
                <a:gd name="connsiteY8" fmla="*/ 820975 h 822674"/>
                <a:gd name="connsiteX9" fmla="*/ 331451 w 550716"/>
                <a:gd name="connsiteY9" fmla="*/ 766583 h 822674"/>
                <a:gd name="connsiteX10" fmla="*/ 385842 w 550716"/>
                <a:gd name="connsiteY10" fmla="*/ 766583 h 822674"/>
                <a:gd name="connsiteX11" fmla="*/ 440234 w 550716"/>
                <a:gd name="connsiteY11" fmla="*/ 712192 h 822674"/>
                <a:gd name="connsiteX12" fmla="*/ 440234 w 550716"/>
                <a:gd name="connsiteY12" fmla="*/ 517155 h 822674"/>
                <a:gd name="connsiteX13" fmla="*/ 456169 w 550716"/>
                <a:gd name="connsiteY13" fmla="*/ 501218 h 822674"/>
                <a:gd name="connsiteX14" fmla="*/ 549018 w 550716"/>
                <a:gd name="connsiteY14" fmla="*/ 277058 h 822674"/>
                <a:gd name="connsiteX15" fmla="*/ 277059 w 550716"/>
                <a:gd name="connsiteY15" fmla="*/ 5099 h 822674"/>
                <a:gd name="connsiteX16" fmla="*/ 222667 w 550716"/>
                <a:gd name="connsiteY16" fmla="*/ 657800 h 822674"/>
                <a:gd name="connsiteX17" fmla="*/ 222667 w 550716"/>
                <a:gd name="connsiteY17" fmla="*/ 549017 h 822674"/>
                <a:gd name="connsiteX18" fmla="*/ 331451 w 550716"/>
                <a:gd name="connsiteY18" fmla="*/ 549017 h 822674"/>
                <a:gd name="connsiteX19" fmla="*/ 331451 w 550716"/>
                <a:gd name="connsiteY19" fmla="*/ 657800 h 822674"/>
                <a:gd name="connsiteX20" fmla="*/ 379246 w 550716"/>
                <a:gd name="connsiteY20" fmla="*/ 424298 h 822674"/>
                <a:gd name="connsiteX21" fmla="*/ 363311 w 550716"/>
                <a:gd name="connsiteY21" fmla="*/ 440233 h 822674"/>
                <a:gd name="connsiteX22" fmla="*/ 190807 w 550716"/>
                <a:gd name="connsiteY22" fmla="*/ 440233 h 822674"/>
                <a:gd name="connsiteX23" fmla="*/ 174876 w 550716"/>
                <a:gd name="connsiteY23" fmla="*/ 424305 h 822674"/>
                <a:gd name="connsiteX24" fmla="*/ 113884 w 550716"/>
                <a:gd name="connsiteY24" fmla="*/ 277058 h 822674"/>
                <a:gd name="connsiteX25" fmla="*/ 277059 w 550716"/>
                <a:gd name="connsiteY25" fmla="*/ 113883 h 822674"/>
                <a:gd name="connsiteX26" fmla="*/ 440234 w 550716"/>
                <a:gd name="connsiteY26" fmla="*/ 277058 h 822674"/>
                <a:gd name="connsiteX27" fmla="*/ 379246 w 550716"/>
                <a:gd name="connsiteY27" fmla="*/ 424298 h 8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716" h="822674">
                  <a:moveTo>
                    <a:pt x="277059" y="5099"/>
                  </a:moveTo>
                  <a:cubicBezTo>
                    <a:pt x="126931" y="5270"/>
                    <a:pt x="5271" y="126930"/>
                    <a:pt x="5100" y="277058"/>
                  </a:cubicBezTo>
                  <a:cubicBezTo>
                    <a:pt x="4873" y="361182"/>
                    <a:pt x="38307" y="441901"/>
                    <a:pt x="97952" y="501225"/>
                  </a:cubicBezTo>
                  <a:lnTo>
                    <a:pt x="113884" y="517157"/>
                  </a:lnTo>
                  <a:lnTo>
                    <a:pt x="113884" y="712192"/>
                  </a:lnTo>
                  <a:cubicBezTo>
                    <a:pt x="113884" y="742231"/>
                    <a:pt x="138236" y="766583"/>
                    <a:pt x="168276" y="766583"/>
                  </a:cubicBezTo>
                  <a:lnTo>
                    <a:pt x="222667" y="766583"/>
                  </a:lnTo>
                  <a:lnTo>
                    <a:pt x="222667" y="820975"/>
                  </a:lnTo>
                  <a:lnTo>
                    <a:pt x="331451" y="820975"/>
                  </a:lnTo>
                  <a:lnTo>
                    <a:pt x="331451" y="766583"/>
                  </a:lnTo>
                  <a:lnTo>
                    <a:pt x="385842" y="766583"/>
                  </a:lnTo>
                  <a:cubicBezTo>
                    <a:pt x="415882" y="766583"/>
                    <a:pt x="440234" y="742231"/>
                    <a:pt x="440234" y="712192"/>
                  </a:cubicBezTo>
                  <a:lnTo>
                    <a:pt x="440234" y="517155"/>
                  </a:lnTo>
                  <a:lnTo>
                    <a:pt x="456169" y="501218"/>
                  </a:lnTo>
                  <a:cubicBezTo>
                    <a:pt x="515813" y="441896"/>
                    <a:pt x="549246" y="361179"/>
                    <a:pt x="549018" y="277058"/>
                  </a:cubicBezTo>
                  <a:cubicBezTo>
                    <a:pt x="548847" y="126930"/>
                    <a:pt x="427187" y="5270"/>
                    <a:pt x="277059" y="5099"/>
                  </a:cubicBezTo>
                  <a:close/>
                  <a:moveTo>
                    <a:pt x="222667" y="657800"/>
                  </a:moveTo>
                  <a:lnTo>
                    <a:pt x="222667" y="549017"/>
                  </a:lnTo>
                  <a:lnTo>
                    <a:pt x="331451" y="549017"/>
                  </a:lnTo>
                  <a:lnTo>
                    <a:pt x="331451" y="657800"/>
                  </a:lnTo>
                  <a:close/>
                  <a:moveTo>
                    <a:pt x="379246" y="424298"/>
                  </a:moveTo>
                  <a:lnTo>
                    <a:pt x="363311" y="440233"/>
                  </a:lnTo>
                  <a:lnTo>
                    <a:pt x="190807" y="440233"/>
                  </a:lnTo>
                  <a:lnTo>
                    <a:pt x="174876" y="424305"/>
                  </a:lnTo>
                  <a:cubicBezTo>
                    <a:pt x="135697" y="385337"/>
                    <a:pt x="113734" y="332316"/>
                    <a:pt x="113884" y="277058"/>
                  </a:cubicBezTo>
                  <a:cubicBezTo>
                    <a:pt x="113884" y="186939"/>
                    <a:pt x="186940" y="113883"/>
                    <a:pt x="277059" y="113883"/>
                  </a:cubicBezTo>
                  <a:cubicBezTo>
                    <a:pt x="367178" y="113883"/>
                    <a:pt x="440234" y="186939"/>
                    <a:pt x="440234" y="277058"/>
                  </a:cubicBezTo>
                  <a:cubicBezTo>
                    <a:pt x="440385" y="332313"/>
                    <a:pt x="418423" y="385333"/>
                    <a:pt x="379246" y="4242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F20CEE-A071-4B7B-B058-E896D6664195}"/>
                </a:ext>
              </a:extLst>
            </p:cNvPr>
            <p:cNvSpPr/>
            <p:nvPr/>
          </p:nvSpPr>
          <p:spPr>
            <a:xfrm>
              <a:off x="3590010" y="2223493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D4E9F-5CB3-4841-8AC6-DE99DF7D5099}"/>
                </a:ext>
              </a:extLst>
            </p:cNvPr>
            <p:cNvSpPr/>
            <p:nvPr/>
          </p:nvSpPr>
          <p:spPr>
            <a:xfrm>
              <a:off x="3296142" y="2310365"/>
              <a:ext cx="163175" cy="163175"/>
            </a:xfrm>
            <a:custGeom>
              <a:avLst/>
              <a:gdLst>
                <a:gd name="connsiteX0" fmla="*/ 7211 w 163175"/>
                <a:gd name="connsiteY0" fmla="*/ 84136 h 163175"/>
                <a:gd name="connsiteX1" fmla="*/ 84133 w 163175"/>
                <a:gd name="connsiteY1" fmla="*/ 7211 h 163175"/>
                <a:gd name="connsiteX2" fmla="*/ 161056 w 163175"/>
                <a:gd name="connsiteY2" fmla="*/ 84131 h 163175"/>
                <a:gd name="connsiteX3" fmla="*/ 84135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6"/>
                  </a:moveTo>
                  <a:lnTo>
                    <a:pt x="84133" y="7211"/>
                  </a:lnTo>
                  <a:lnTo>
                    <a:pt x="161056" y="84131"/>
                  </a:lnTo>
                  <a:lnTo>
                    <a:pt x="84135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29C217-D128-4B0E-9C33-1CF0DD66E151}"/>
                </a:ext>
              </a:extLst>
            </p:cNvPr>
            <p:cNvSpPr/>
            <p:nvPr/>
          </p:nvSpPr>
          <p:spPr>
            <a:xfrm>
              <a:off x="3209268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C6FFB1-FC1A-49A6-9F0E-A1CE53713F40}"/>
                </a:ext>
              </a:extLst>
            </p:cNvPr>
            <p:cNvSpPr/>
            <p:nvPr/>
          </p:nvSpPr>
          <p:spPr>
            <a:xfrm>
              <a:off x="3970752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1144A8-3CBC-410F-9F84-47FD9E41CB42}"/>
                </a:ext>
              </a:extLst>
            </p:cNvPr>
            <p:cNvSpPr/>
            <p:nvPr/>
          </p:nvSpPr>
          <p:spPr>
            <a:xfrm>
              <a:off x="3834592" y="2310366"/>
              <a:ext cx="163175" cy="163175"/>
            </a:xfrm>
            <a:custGeom>
              <a:avLst/>
              <a:gdLst>
                <a:gd name="connsiteX0" fmla="*/ 7211 w 163175"/>
                <a:gd name="connsiteY0" fmla="*/ 84130 h 163175"/>
                <a:gd name="connsiteX1" fmla="*/ 84136 w 163175"/>
                <a:gd name="connsiteY1" fmla="*/ 7211 h 163175"/>
                <a:gd name="connsiteX2" fmla="*/ 161056 w 163175"/>
                <a:gd name="connsiteY2" fmla="*/ 84138 h 163175"/>
                <a:gd name="connsiteX3" fmla="*/ 84131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0"/>
                  </a:moveTo>
                  <a:lnTo>
                    <a:pt x="84136" y="7211"/>
                  </a:lnTo>
                  <a:lnTo>
                    <a:pt x="161056" y="84138"/>
                  </a:lnTo>
                  <a:lnTo>
                    <a:pt x="84131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2081920" y="6597265"/>
            <a:ext cx="8028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Thinking modified from image by </a:t>
            </a:r>
            <a:r>
              <a:rPr lang="en-US" sz="1000" dirty="0" err="1"/>
              <a:t>ArmOkay</a:t>
            </a:r>
            <a:r>
              <a:rPr lang="en-US" sz="1000" dirty="0"/>
              <a:t> from the Noun Project CC BY 3.0; Coq logo from https://calebstanford.com/2019/01/15/coq-vector-image/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1230" y="2243389"/>
            <a:ext cx="6322717" cy="49981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</a:rPr>
              <a:t> parity := even | odd.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B29516F-C153-46D5-8B62-A6B7A268DC28}"/>
              </a:ext>
            </a:extLst>
          </p:cNvPr>
          <p:cNvSpPr/>
          <p:nvPr/>
        </p:nvSpPr>
        <p:spPr>
          <a:xfrm>
            <a:off x="2174759" y="2911755"/>
            <a:ext cx="6322717" cy="60423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flip_parity</a:t>
            </a:r>
            <a:r>
              <a:rPr lang="en-US" dirty="0">
                <a:latin typeface="Consolas" panose="020B0609020204030204" pitchFamily="49" charset="0"/>
              </a:rPr>
              <a:t> p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:= match p with even =&gt; odd | odd =&gt; even end.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59" y="3649338"/>
            <a:ext cx="6322717" cy="1261536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(n 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) : parity :=</a:t>
            </a:r>
          </a:p>
          <a:p>
            <a:pPr fontAlgn="t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match</a:t>
            </a:r>
            <a:r>
              <a:rPr lang="en-US" dirty="0">
                <a:latin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| O =&gt; even</a:t>
            </a: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| S n' =&gt; </a:t>
            </a:r>
            <a:r>
              <a:rPr lang="en-US" dirty="0" err="1">
                <a:latin typeface="Consolas" panose="020B0609020204030204" pitchFamily="49" charset="0"/>
              </a:rPr>
              <a:t>flip_parity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n') </a:t>
            </a:r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end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9315649" y="3397674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9717E2F2-5D37-4EAE-A1E2-D404D56D7D83}"/>
              </a:ext>
            </a:extLst>
          </p:cNvPr>
          <p:cNvSpPr/>
          <p:nvPr/>
        </p:nvSpPr>
        <p:spPr>
          <a:xfrm flipH="1">
            <a:off x="9323500" y="2616901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20C2DA6F-4319-48D2-B025-7979AD7A2969}"/>
              </a:ext>
            </a:extLst>
          </p:cNvPr>
          <p:cNvSpPr/>
          <p:nvPr/>
        </p:nvSpPr>
        <p:spPr>
          <a:xfrm flipH="1">
            <a:off x="9323499" y="4787318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230668A9-A63E-48C5-997A-3B9425C45501}"/>
              </a:ext>
            </a:extLst>
          </p:cNvPr>
          <p:cNvSpPr/>
          <p:nvPr/>
        </p:nvSpPr>
        <p:spPr>
          <a:xfrm>
            <a:off x="2081920" y="5155367"/>
            <a:ext cx="6322717" cy="1261536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Lemma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 ∀ n,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 = even →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n.</a:t>
            </a:r>
          </a:p>
          <a:p>
            <a:pPr fontAlgn="t"/>
            <a:r>
              <a:rPr lang="en-US" sz="800" dirty="0">
                <a:solidFill>
                  <a:srgbClr val="D73A49"/>
                </a:solidFill>
                <a:latin typeface="Consolas" panose="020B0609020204030204" pitchFamily="49" charset="0"/>
              </a:rPr>
              <a:t>Proof</a:t>
            </a:r>
            <a:r>
              <a:rPr lang="en-US" sz="800" dirty="0">
                <a:latin typeface="Consolas" panose="020B0609020204030204" pitchFamily="49" charset="0"/>
              </a:rPr>
              <a:t>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intro n; assert (H' : match </a:t>
            </a:r>
            <a:r>
              <a:rPr lang="en-US" sz="400" dirty="0" err="1">
                <a:latin typeface="Consolas" panose="020B0609020204030204" pitchFamily="49" charset="0"/>
              </a:rPr>
              <a:t>parity_of</a:t>
            </a:r>
            <a:r>
              <a:rPr lang="en-US" sz="400" dirty="0">
                <a:latin typeface="Consolas" panose="020B0609020204030204" pitchFamily="49" charset="0"/>
              </a:rPr>
              <a:t> n with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                    | even =&gt; </a:t>
            </a:r>
            <a:r>
              <a:rPr lang="en-US" sz="400" dirty="0" err="1">
                <a:latin typeface="Consolas" panose="020B0609020204030204" pitchFamily="49" charset="0"/>
              </a:rPr>
              <a:t>is_even</a:t>
            </a:r>
            <a:r>
              <a:rPr lang="en-US" sz="400" dirty="0">
                <a:latin typeface="Consolas" panose="020B0609020204030204" pitchFamily="49" charset="0"/>
              </a:rPr>
              <a:t> n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                    | odd =&gt; </a:t>
            </a:r>
            <a:r>
              <a:rPr lang="en-US" sz="400" dirty="0" err="1">
                <a:latin typeface="Consolas" panose="020B0609020204030204" pitchFamily="49" charset="0"/>
              </a:rPr>
              <a:t>is_even</a:t>
            </a:r>
            <a:r>
              <a:rPr lang="en-US" sz="400" dirty="0">
                <a:latin typeface="Consolas" panose="020B0609020204030204" pitchFamily="49" charset="0"/>
              </a:rPr>
              <a:t> (S n) end).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{ induction n as [|n IH]; </a:t>
            </a:r>
            <a:r>
              <a:rPr lang="en-US" sz="400" dirty="0" err="1">
                <a:latin typeface="Consolas" panose="020B0609020204030204" pitchFamily="49" charset="0"/>
              </a:rPr>
              <a:t>cbn</a:t>
            </a:r>
            <a:r>
              <a:rPr lang="en-US" sz="400" dirty="0">
                <a:latin typeface="Consolas" panose="020B0609020204030204" pitchFamily="49" charset="0"/>
              </a:rPr>
              <a:t>; try constructor.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  destruct (</a:t>
            </a:r>
            <a:r>
              <a:rPr lang="en-US" sz="400" dirty="0" err="1">
                <a:latin typeface="Consolas" panose="020B0609020204030204" pitchFamily="49" charset="0"/>
              </a:rPr>
              <a:t>parity_of</a:t>
            </a:r>
            <a:r>
              <a:rPr lang="en-US" sz="400" dirty="0">
                <a:latin typeface="Consolas" panose="020B0609020204030204" pitchFamily="49" charset="0"/>
              </a:rPr>
              <a:t> n); </a:t>
            </a:r>
            <a:r>
              <a:rPr lang="en-US" sz="400" dirty="0" err="1">
                <a:latin typeface="Consolas" panose="020B0609020204030204" pitchFamily="49" charset="0"/>
              </a:rPr>
              <a:t>cbn</a:t>
            </a:r>
            <a:r>
              <a:rPr lang="en-US" sz="400" dirty="0">
                <a:latin typeface="Consolas" panose="020B0609020204030204" pitchFamily="49" charset="0"/>
              </a:rPr>
              <a:t>; try constructor; try assumption. }</a:t>
            </a:r>
          </a:p>
          <a:p>
            <a:pPr fontAlgn="t"/>
            <a:r>
              <a:rPr lang="en-US" sz="400" dirty="0">
                <a:latin typeface="Consolas" panose="020B0609020204030204" pitchFamily="49" charset="0"/>
              </a:rPr>
              <a:t>  intro H; rewrite H in H'; assumption.</a:t>
            </a:r>
          </a:p>
          <a:p>
            <a:pPr fontAlgn="t"/>
            <a:r>
              <a:rPr lang="en-US" sz="800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r>
              <a:rPr lang="en-US" sz="8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E28BE807-F854-4154-AC39-304C7D9363EB}"/>
              </a:ext>
            </a:extLst>
          </p:cNvPr>
          <p:cNvSpPr/>
          <p:nvPr/>
        </p:nvSpPr>
        <p:spPr>
          <a:xfrm flipH="1">
            <a:off x="9315649" y="5954249"/>
            <a:ext cx="693741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BE96-D40C-4A7A-89A4-71707967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65FB-D062-47F3-B93C-570B5217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 numCol="1">
            <a:noAutofit/>
          </a:bodyPr>
          <a:lstStyle/>
          <a:p>
            <a:pPr marL="0" indent="0" fontAlgn="t">
              <a:buNone/>
            </a:pPr>
            <a:r>
              <a:rPr lang="en-US" sz="1800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is_even:ℕ→ℙ</a:t>
            </a:r>
            <a:r>
              <a:rPr lang="en-US" sz="1800" dirty="0">
                <a:solidFill>
                  <a:srgbClr val="D73A49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:= |</a:t>
            </a:r>
            <a:r>
              <a:rPr lang="en-US" sz="1800" dirty="0" err="1">
                <a:latin typeface="Consolas" panose="020B0609020204030204" pitchFamily="49" charset="0"/>
              </a:rPr>
              <a:t>zero_even</a:t>
            </a:r>
            <a:r>
              <a:rPr lang="en-US" sz="1800" dirty="0">
                <a:latin typeface="Consolas" panose="020B0609020204030204" pitchFamily="49" charset="0"/>
              </a:rPr>
              <a:t>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0 |</a:t>
            </a:r>
            <a:r>
              <a:rPr lang="en-US" sz="1800" dirty="0" err="1">
                <a:latin typeface="Consolas" panose="020B0609020204030204" pitchFamily="49" charset="0"/>
              </a:rPr>
              <a:t>two_plus_even</a:t>
            </a:r>
            <a:r>
              <a:rPr lang="en-US" sz="1800" dirty="0">
                <a:latin typeface="Consolas" panose="020B0609020204030204" pitchFamily="49" charset="0"/>
              </a:rPr>
              <a:t> n :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n → </a:t>
            </a:r>
            <a:r>
              <a:rPr lang="en-US" sz="1800" dirty="0" err="1">
                <a:latin typeface="Consolas" panose="020B0609020204030204" pitchFamily="49" charset="0"/>
              </a:rPr>
              <a:t>is_even</a:t>
            </a:r>
            <a:r>
              <a:rPr lang="en-US" sz="1800" dirty="0">
                <a:latin typeface="Consolas" panose="020B0609020204030204" pitchFamily="49" charset="0"/>
              </a:rPr>
              <a:t> (2+n).</a:t>
            </a:r>
          </a:p>
          <a:p>
            <a:pPr marL="0" indent="0" fontAlgn="t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 fontAlgn="t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89DE3-2375-4290-AA11-361DF9B6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B6380-CE99-4C85-9451-7521C23C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CE40E-746F-4C46-884B-BAEA32950840}"/>
              </a:ext>
            </a:extLst>
          </p:cNvPr>
          <p:cNvGrpSpPr/>
          <p:nvPr/>
        </p:nvGrpSpPr>
        <p:grpSpPr>
          <a:xfrm>
            <a:off x="226735" y="3649096"/>
            <a:ext cx="1681257" cy="1653292"/>
            <a:chOff x="1033600" y="2005926"/>
            <a:chExt cx="3270309" cy="321591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5AB3E9-BC9B-4B9C-B4B8-C10FA7FC9140}"/>
                </a:ext>
              </a:extLst>
            </p:cNvPr>
            <p:cNvSpPr/>
            <p:nvPr/>
          </p:nvSpPr>
          <p:spPr>
            <a:xfrm>
              <a:off x="2012650" y="2930585"/>
              <a:ext cx="224366" cy="224366"/>
            </a:xfrm>
            <a:custGeom>
              <a:avLst/>
              <a:gdLst>
                <a:gd name="connsiteX0" fmla="*/ 5099 w 224365"/>
                <a:gd name="connsiteY0" fmla="*/ 222666 h 224365"/>
                <a:gd name="connsiteX1" fmla="*/ 59491 w 224365"/>
                <a:gd name="connsiteY1" fmla="*/ 222666 h 224365"/>
                <a:gd name="connsiteX2" fmla="*/ 222666 w 224365"/>
                <a:gd name="connsiteY2" fmla="*/ 59491 h 224365"/>
                <a:gd name="connsiteX3" fmla="*/ 222666 w 224365"/>
                <a:gd name="connsiteY3" fmla="*/ 5099 h 224365"/>
                <a:gd name="connsiteX4" fmla="*/ 113883 w 224365"/>
                <a:gd name="connsiteY4" fmla="*/ 5099 h 224365"/>
                <a:gd name="connsiteX5" fmla="*/ 113883 w 224365"/>
                <a:gd name="connsiteY5" fmla="*/ 59491 h 224365"/>
                <a:gd name="connsiteX6" fmla="*/ 59491 w 224365"/>
                <a:gd name="connsiteY6" fmla="*/ 113883 h 224365"/>
                <a:gd name="connsiteX7" fmla="*/ 5099 w 224365"/>
                <a:gd name="connsiteY7" fmla="*/ 113883 h 22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365" h="224365">
                  <a:moveTo>
                    <a:pt x="5099" y="222666"/>
                  </a:moveTo>
                  <a:lnTo>
                    <a:pt x="59491" y="222666"/>
                  </a:lnTo>
                  <a:cubicBezTo>
                    <a:pt x="149567" y="222563"/>
                    <a:pt x="222563" y="149567"/>
                    <a:pt x="222666" y="59491"/>
                  </a:cubicBezTo>
                  <a:lnTo>
                    <a:pt x="222666" y="5099"/>
                  </a:lnTo>
                  <a:lnTo>
                    <a:pt x="113883" y="5099"/>
                  </a:lnTo>
                  <a:lnTo>
                    <a:pt x="113883" y="59491"/>
                  </a:lnTo>
                  <a:cubicBezTo>
                    <a:pt x="113848" y="89516"/>
                    <a:pt x="89516" y="113848"/>
                    <a:pt x="59491" y="113883"/>
                  </a:cubicBezTo>
                  <a:lnTo>
                    <a:pt x="5099" y="1138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E592D5B-3380-4F64-A06F-228D79272E83}"/>
                </a:ext>
              </a:extLst>
            </p:cNvPr>
            <p:cNvSpPr/>
            <p:nvPr/>
          </p:nvSpPr>
          <p:spPr>
            <a:xfrm>
              <a:off x="1033600" y="2169101"/>
              <a:ext cx="2182468" cy="3052736"/>
            </a:xfrm>
            <a:custGeom>
              <a:avLst/>
              <a:gdLst>
                <a:gd name="connsiteX0" fmla="*/ 1528067 w 2182467"/>
                <a:gd name="connsiteY0" fmla="*/ 820975 h 3052735"/>
                <a:gd name="connsiteX1" fmla="*/ 1528067 w 2182467"/>
                <a:gd name="connsiteY1" fmla="*/ 304254 h 3052735"/>
                <a:gd name="connsiteX2" fmla="*/ 1228913 w 2182467"/>
                <a:gd name="connsiteY2" fmla="*/ 5099 h 3052735"/>
                <a:gd name="connsiteX3" fmla="*/ 929758 w 2182467"/>
                <a:gd name="connsiteY3" fmla="*/ 5099 h 3052735"/>
                <a:gd name="connsiteX4" fmla="*/ 657799 w 2182467"/>
                <a:gd name="connsiteY4" fmla="*/ 277058 h 3052735"/>
                <a:gd name="connsiteX5" fmla="*/ 657799 w 2182467"/>
                <a:gd name="connsiteY5" fmla="*/ 820975 h 3052735"/>
                <a:gd name="connsiteX6" fmla="*/ 806669 w 2182467"/>
                <a:gd name="connsiteY6" fmla="*/ 1148270 h 3052735"/>
                <a:gd name="connsiteX7" fmla="*/ 674269 w 2182467"/>
                <a:gd name="connsiteY7" fmla="*/ 1324802 h 3052735"/>
                <a:gd name="connsiteX8" fmla="*/ 264376 w 2182467"/>
                <a:gd name="connsiteY8" fmla="*/ 1598062 h 3052735"/>
                <a:gd name="connsiteX9" fmla="*/ 150241 w 2182467"/>
                <a:gd name="connsiteY9" fmla="*/ 1763196 h 3052735"/>
                <a:gd name="connsiteX10" fmla="*/ 6493 w 2182467"/>
                <a:gd name="connsiteY10" fmla="*/ 2386105 h 3052735"/>
                <a:gd name="connsiteX11" fmla="*/ 15231 w 2182467"/>
                <a:gd name="connsiteY11" fmla="*/ 2429946 h 3052735"/>
                <a:gd name="connsiteX12" fmla="*/ 287189 w 2182467"/>
                <a:gd name="connsiteY12" fmla="*/ 2810689 h 3052735"/>
                <a:gd name="connsiteX13" fmla="*/ 331449 w 2182467"/>
                <a:gd name="connsiteY13" fmla="*/ 2833469 h 3052735"/>
                <a:gd name="connsiteX14" fmla="*/ 385841 w 2182467"/>
                <a:gd name="connsiteY14" fmla="*/ 2833469 h 3052735"/>
                <a:gd name="connsiteX15" fmla="*/ 385841 w 2182467"/>
                <a:gd name="connsiteY15" fmla="*/ 2996644 h 3052735"/>
                <a:gd name="connsiteX16" fmla="*/ 440233 w 2182467"/>
                <a:gd name="connsiteY16" fmla="*/ 3051036 h 3052735"/>
                <a:gd name="connsiteX17" fmla="*/ 1745634 w 2182467"/>
                <a:gd name="connsiteY17" fmla="*/ 3051036 h 3052735"/>
                <a:gd name="connsiteX18" fmla="*/ 1800026 w 2182467"/>
                <a:gd name="connsiteY18" fmla="*/ 2996644 h 3052735"/>
                <a:gd name="connsiteX19" fmla="*/ 1800026 w 2182467"/>
                <a:gd name="connsiteY19" fmla="*/ 2833469 h 3052735"/>
                <a:gd name="connsiteX20" fmla="*/ 1854417 w 2182467"/>
                <a:gd name="connsiteY20" fmla="*/ 2833469 h 3052735"/>
                <a:gd name="connsiteX21" fmla="*/ 1898677 w 2182467"/>
                <a:gd name="connsiteY21" fmla="*/ 2810689 h 3052735"/>
                <a:gd name="connsiteX22" fmla="*/ 2170636 w 2182467"/>
                <a:gd name="connsiteY22" fmla="*/ 2429946 h 3052735"/>
                <a:gd name="connsiteX23" fmla="*/ 2179373 w 2182467"/>
                <a:gd name="connsiteY23" fmla="*/ 2386105 h 3052735"/>
                <a:gd name="connsiteX24" fmla="*/ 2035626 w 2182467"/>
                <a:gd name="connsiteY24" fmla="*/ 1763196 h 3052735"/>
                <a:gd name="connsiteX25" fmla="*/ 1921487 w 2182467"/>
                <a:gd name="connsiteY25" fmla="*/ 1598062 h 3052735"/>
                <a:gd name="connsiteX26" fmla="*/ 1511597 w 2182467"/>
                <a:gd name="connsiteY26" fmla="*/ 1324802 h 3052735"/>
                <a:gd name="connsiteX27" fmla="*/ 1379197 w 2182467"/>
                <a:gd name="connsiteY27" fmla="*/ 1148270 h 3052735"/>
                <a:gd name="connsiteX28" fmla="*/ 1528067 w 2182467"/>
                <a:gd name="connsiteY28" fmla="*/ 820975 h 3052735"/>
                <a:gd name="connsiteX29" fmla="*/ 1419284 w 2182467"/>
                <a:gd name="connsiteY29" fmla="*/ 304254 h 3052735"/>
                <a:gd name="connsiteX30" fmla="*/ 1419284 w 2182467"/>
                <a:gd name="connsiteY30" fmla="*/ 319034 h 3052735"/>
                <a:gd name="connsiteX31" fmla="*/ 1404198 w 2182467"/>
                <a:gd name="connsiteY31" fmla="*/ 310415 h 3052735"/>
                <a:gd name="connsiteX32" fmla="*/ 1310451 w 2182467"/>
                <a:gd name="connsiteY32" fmla="*/ 247917 h 3052735"/>
                <a:gd name="connsiteX33" fmla="*/ 1272392 w 2182467"/>
                <a:gd name="connsiteY33" fmla="*/ 118952 h 3052735"/>
                <a:gd name="connsiteX34" fmla="*/ 1419284 w 2182467"/>
                <a:gd name="connsiteY34" fmla="*/ 304254 h 3052735"/>
                <a:gd name="connsiteX35" fmla="*/ 929758 w 2182467"/>
                <a:gd name="connsiteY35" fmla="*/ 113883 h 3052735"/>
                <a:gd name="connsiteX36" fmla="*/ 1065737 w 2182467"/>
                <a:gd name="connsiteY36" fmla="*/ 113883 h 3052735"/>
                <a:gd name="connsiteX37" fmla="*/ 1201717 w 2182467"/>
                <a:gd name="connsiteY37" fmla="*/ 249862 h 3052735"/>
                <a:gd name="connsiteX38" fmla="*/ 1065737 w 2182467"/>
                <a:gd name="connsiteY38" fmla="*/ 385841 h 3052735"/>
                <a:gd name="connsiteX39" fmla="*/ 1061070 w 2182467"/>
                <a:gd name="connsiteY39" fmla="*/ 385841 h 3052735"/>
                <a:gd name="connsiteX40" fmla="*/ 968218 w 2182467"/>
                <a:gd name="connsiteY40" fmla="*/ 347378 h 3052735"/>
                <a:gd name="connsiteX41" fmla="*/ 798446 w 2182467"/>
                <a:gd name="connsiteY41" fmla="*/ 277058 h 3052735"/>
                <a:gd name="connsiteX42" fmla="*/ 766583 w 2182467"/>
                <a:gd name="connsiteY42" fmla="*/ 277058 h 3052735"/>
                <a:gd name="connsiteX43" fmla="*/ 929758 w 2182467"/>
                <a:gd name="connsiteY43" fmla="*/ 113883 h 3052735"/>
                <a:gd name="connsiteX44" fmla="*/ 766583 w 2182467"/>
                <a:gd name="connsiteY44" fmla="*/ 820975 h 3052735"/>
                <a:gd name="connsiteX45" fmla="*/ 766583 w 2182467"/>
                <a:gd name="connsiteY45" fmla="*/ 385841 h 3052735"/>
                <a:gd name="connsiteX46" fmla="*/ 798446 w 2182467"/>
                <a:gd name="connsiteY46" fmla="*/ 385841 h 3052735"/>
                <a:gd name="connsiteX47" fmla="*/ 891298 w 2182467"/>
                <a:gd name="connsiteY47" fmla="*/ 424305 h 3052735"/>
                <a:gd name="connsiteX48" fmla="*/ 1061070 w 2182467"/>
                <a:gd name="connsiteY48" fmla="*/ 494625 h 3052735"/>
                <a:gd name="connsiteX49" fmla="*/ 1065737 w 2182467"/>
                <a:gd name="connsiteY49" fmla="*/ 494625 h 3052735"/>
                <a:gd name="connsiteX50" fmla="*/ 1283770 w 2182467"/>
                <a:gd name="connsiteY50" fmla="*/ 360868 h 3052735"/>
                <a:gd name="connsiteX51" fmla="*/ 1343858 w 2182467"/>
                <a:gd name="connsiteY51" fmla="*/ 400927 h 3052735"/>
                <a:gd name="connsiteX52" fmla="*/ 1419284 w 2182467"/>
                <a:gd name="connsiteY52" fmla="*/ 433758 h 3052735"/>
                <a:gd name="connsiteX53" fmla="*/ 1419284 w 2182467"/>
                <a:gd name="connsiteY53" fmla="*/ 820975 h 3052735"/>
                <a:gd name="connsiteX54" fmla="*/ 1092933 w 2182467"/>
                <a:gd name="connsiteY54" fmla="*/ 1147326 h 3052735"/>
                <a:gd name="connsiteX55" fmla="*/ 766583 w 2182467"/>
                <a:gd name="connsiteY55" fmla="*/ 820975 h 3052735"/>
                <a:gd name="connsiteX56" fmla="*/ 1440011 w 2182467"/>
                <a:gd name="connsiteY56" fmla="*/ 2272770 h 3052735"/>
                <a:gd name="connsiteX57" fmla="*/ 1327988 w 2182467"/>
                <a:gd name="connsiteY57" fmla="*/ 2086066 h 3052735"/>
                <a:gd name="connsiteX58" fmla="*/ 1491805 w 2182467"/>
                <a:gd name="connsiteY58" fmla="*/ 1963201 h 3052735"/>
                <a:gd name="connsiteX59" fmla="*/ 1614322 w 2182467"/>
                <a:gd name="connsiteY59" fmla="*/ 1963201 h 3052735"/>
                <a:gd name="connsiteX60" fmla="*/ 1745634 w 2182467"/>
                <a:gd name="connsiteY60" fmla="*/ 2094513 h 3052735"/>
                <a:gd name="connsiteX61" fmla="*/ 1745634 w 2182467"/>
                <a:gd name="connsiteY61" fmla="*/ 2235160 h 3052735"/>
                <a:gd name="connsiteX62" fmla="*/ 1528067 w 2182467"/>
                <a:gd name="connsiteY62" fmla="*/ 2235160 h 3052735"/>
                <a:gd name="connsiteX63" fmla="*/ 1503743 w 2182467"/>
                <a:gd name="connsiteY63" fmla="*/ 2240903 h 3052735"/>
                <a:gd name="connsiteX64" fmla="*/ 494624 w 2182467"/>
                <a:gd name="connsiteY64" fmla="*/ 2207964 h 3052735"/>
                <a:gd name="connsiteX65" fmla="*/ 675929 w 2182467"/>
                <a:gd name="connsiteY65" fmla="*/ 2071985 h 3052735"/>
                <a:gd name="connsiteX66" fmla="*/ 810501 w 2182467"/>
                <a:gd name="connsiteY66" fmla="*/ 2071985 h 3052735"/>
                <a:gd name="connsiteX67" fmla="*/ 960078 w 2182467"/>
                <a:gd name="connsiteY67" fmla="*/ 2131816 h 3052735"/>
                <a:gd name="connsiteX68" fmla="*/ 701717 w 2182467"/>
                <a:gd name="connsiteY68" fmla="*/ 2235160 h 3052735"/>
                <a:gd name="connsiteX69" fmla="*/ 494624 w 2182467"/>
                <a:gd name="connsiteY69" fmla="*/ 2235160 h 3052735"/>
                <a:gd name="connsiteX70" fmla="*/ 1106531 w 2182467"/>
                <a:gd name="connsiteY70" fmla="*/ 2073235 h 3052735"/>
                <a:gd name="connsiteX71" fmla="*/ 1071440 w 2182467"/>
                <a:gd name="connsiteY71" fmla="*/ 2059197 h 3052735"/>
                <a:gd name="connsiteX72" fmla="*/ 938592 w 2182467"/>
                <a:gd name="connsiteY72" fmla="*/ 1704940 h 3052735"/>
                <a:gd name="connsiteX73" fmla="*/ 1092933 w 2182467"/>
                <a:gd name="connsiteY73" fmla="*/ 1550599 h 3052735"/>
                <a:gd name="connsiteX74" fmla="*/ 1247274 w 2182467"/>
                <a:gd name="connsiteY74" fmla="*/ 1704940 h 3052735"/>
                <a:gd name="connsiteX75" fmla="*/ 1109628 w 2182467"/>
                <a:gd name="connsiteY75" fmla="*/ 2071995 h 3052735"/>
                <a:gd name="connsiteX76" fmla="*/ 1092933 w 2182467"/>
                <a:gd name="connsiteY76" fmla="*/ 1396753 h 3052735"/>
                <a:gd name="connsiteX77" fmla="*/ 913340 w 2182467"/>
                <a:gd name="connsiteY77" fmla="*/ 1217159 h 3052735"/>
                <a:gd name="connsiteX78" fmla="*/ 1272527 w 2182467"/>
                <a:gd name="connsiteY78" fmla="*/ 1217159 h 3052735"/>
                <a:gd name="connsiteX79" fmla="*/ 1016013 w 2182467"/>
                <a:gd name="connsiteY79" fmla="*/ 1473676 h 3052735"/>
                <a:gd name="connsiteX80" fmla="*/ 890266 w 2182467"/>
                <a:gd name="connsiteY80" fmla="*/ 1599424 h 3052735"/>
                <a:gd name="connsiteX81" fmla="*/ 775873 w 2182467"/>
                <a:gd name="connsiteY81" fmla="*/ 1370632 h 3052735"/>
                <a:gd name="connsiteX82" fmla="*/ 834628 w 2182467"/>
                <a:gd name="connsiteY82" fmla="*/ 1292293 h 3052735"/>
                <a:gd name="connsiteX83" fmla="*/ 1295601 w 2182467"/>
                <a:gd name="connsiteY83" fmla="*/ 1599424 h 3052735"/>
                <a:gd name="connsiteX84" fmla="*/ 1169853 w 2182467"/>
                <a:gd name="connsiteY84" fmla="*/ 1473676 h 3052735"/>
                <a:gd name="connsiteX85" fmla="*/ 1351238 w 2182467"/>
                <a:gd name="connsiteY85" fmla="*/ 1292293 h 3052735"/>
                <a:gd name="connsiteX86" fmla="*/ 1409993 w 2182467"/>
                <a:gd name="connsiteY86" fmla="*/ 1370632 h 3052735"/>
                <a:gd name="connsiteX87" fmla="*/ 118002 w 2182467"/>
                <a:gd name="connsiteY87" fmla="*/ 2386676 h 3052735"/>
                <a:gd name="connsiteX88" fmla="*/ 256236 w 2182467"/>
                <a:gd name="connsiteY88" fmla="*/ 1787657 h 3052735"/>
                <a:gd name="connsiteX89" fmla="*/ 324720 w 2182467"/>
                <a:gd name="connsiteY89" fmla="*/ 1688574 h 3052735"/>
                <a:gd name="connsiteX90" fmla="*/ 691096 w 2182467"/>
                <a:gd name="connsiteY90" fmla="*/ 1444325 h 3052735"/>
                <a:gd name="connsiteX91" fmla="*/ 825444 w 2182467"/>
                <a:gd name="connsiteY91" fmla="*/ 1713021 h 3052735"/>
                <a:gd name="connsiteX92" fmla="*/ 934758 w 2182467"/>
                <a:gd name="connsiteY92" fmla="*/ 2004525 h 3052735"/>
                <a:gd name="connsiteX93" fmla="*/ 841176 w 2182467"/>
                <a:gd name="connsiteY93" fmla="*/ 1967092 h 3052735"/>
                <a:gd name="connsiteX94" fmla="*/ 820975 w 2182467"/>
                <a:gd name="connsiteY94" fmla="*/ 1963201 h 3052735"/>
                <a:gd name="connsiteX95" fmla="*/ 657799 w 2182467"/>
                <a:gd name="connsiteY95" fmla="*/ 1963201 h 3052735"/>
                <a:gd name="connsiteX96" fmla="*/ 625166 w 2182467"/>
                <a:gd name="connsiteY96" fmla="*/ 1974077 h 3052735"/>
                <a:gd name="connsiteX97" fmla="*/ 407599 w 2182467"/>
                <a:gd name="connsiteY97" fmla="*/ 2137252 h 3052735"/>
                <a:gd name="connsiteX98" fmla="*/ 385841 w 2182467"/>
                <a:gd name="connsiteY98" fmla="*/ 2180768 h 3052735"/>
                <a:gd name="connsiteX99" fmla="*/ 385841 w 2182467"/>
                <a:gd name="connsiteY99" fmla="*/ 2289552 h 3052735"/>
                <a:gd name="connsiteX100" fmla="*/ 440233 w 2182467"/>
                <a:gd name="connsiteY100" fmla="*/ 2343944 h 3052735"/>
                <a:gd name="connsiteX101" fmla="*/ 712191 w 2182467"/>
                <a:gd name="connsiteY101" fmla="*/ 2343944 h 3052735"/>
                <a:gd name="connsiteX102" fmla="*/ 732392 w 2182467"/>
                <a:gd name="connsiteY102" fmla="*/ 2340053 h 3052735"/>
                <a:gd name="connsiteX103" fmla="*/ 1233301 w 2182467"/>
                <a:gd name="connsiteY103" fmla="*/ 2139689 h 3052735"/>
                <a:gd name="connsiteX104" fmla="*/ 1344973 w 2182467"/>
                <a:gd name="connsiteY104" fmla="*/ 2325811 h 3052735"/>
                <a:gd name="connsiteX105" fmla="*/ 696797 w 2182467"/>
                <a:gd name="connsiteY105" fmla="*/ 2724686 h 3052735"/>
                <a:gd name="connsiteX106" fmla="*/ 359438 w 2182467"/>
                <a:gd name="connsiteY106" fmla="*/ 2724686 h 3052735"/>
                <a:gd name="connsiteX107" fmla="*/ 1691242 w 2182467"/>
                <a:gd name="connsiteY107" fmla="*/ 2942252 h 3052735"/>
                <a:gd name="connsiteX108" fmla="*/ 494624 w 2182467"/>
                <a:gd name="connsiteY108" fmla="*/ 2942252 h 3052735"/>
                <a:gd name="connsiteX109" fmla="*/ 494624 w 2182467"/>
                <a:gd name="connsiteY109" fmla="*/ 2833469 h 3052735"/>
                <a:gd name="connsiteX110" fmla="*/ 712191 w 2182467"/>
                <a:gd name="connsiteY110" fmla="*/ 2833469 h 3052735"/>
                <a:gd name="connsiteX111" fmla="*/ 740698 w 2182467"/>
                <a:gd name="connsiteY111" fmla="*/ 2825402 h 3052735"/>
                <a:gd name="connsiteX112" fmla="*/ 1123069 w 2182467"/>
                <a:gd name="connsiteY112" fmla="*/ 2590097 h 3052735"/>
                <a:gd name="connsiteX113" fmla="*/ 1499238 w 2182467"/>
                <a:gd name="connsiteY113" fmla="*/ 2825203 h 3052735"/>
                <a:gd name="connsiteX114" fmla="*/ 1528067 w 2182467"/>
                <a:gd name="connsiteY114" fmla="*/ 2833469 h 3052735"/>
                <a:gd name="connsiteX115" fmla="*/ 1691242 w 2182467"/>
                <a:gd name="connsiteY115" fmla="*/ 2833469 h 3052735"/>
                <a:gd name="connsiteX116" fmla="*/ 1929631 w 2182467"/>
                <a:gd name="connsiteY116" fmla="*/ 1787657 h 3052735"/>
                <a:gd name="connsiteX117" fmla="*/ 2067864 w 2182467"/>
                <a:gd name="connsiteY117" fmla="*/ 2386676 h 3052735"/>
                <a:gd name="connsiteX118" fmla="*/ 1826428 w 2182467"/>
                <a:gd name="connsiteY118" fmla="*/ 2724686 h 3052735"/>
                <a:gd name="connsiteX119" fmla="*/ 1543667 w 2182467"/>
                <a:gd name="connsiteY119" fmla="*/ 2724686 h 3052735"/>
                <a:gd name="connsiteX120" fmla="*/ 1226494 w 2182467"/>
                <a:gd name="connsiteY120" fmla="*/ 2526450 h 3052735"/>
                <a:gd name="connsiteX121" fmla="*/ 1445776 w 2182467"/>
                <a:gd name="connsiteY121" fmla="*/ 2391508 h 3052735"/>
                <a:gd name="connsiteX122" fmla="*/ 1540908 w 2182467"/>
                <a:gd name="connsiteY122" fmla="*/ 2343944 h 3052735"/>
                <a:gd name="connsiteX123" fmla="*/ 1800026 w 2182467"/>
                <a:gd name="connsiteY123" fmla="*/ 2343944 h 3052735"/>
                <a:gd name="connsiteX124" fmla="*/ 1854417 w 2182467"/>
                <a:gd name="connsiteY124" fmla="*/ 2289552 h 3052735"/>
                <a:gd name="connsiteX125" fmla="*/ 1854417 w 2182467"/>
                <a:gd name="connsiteY125" fmla="*/ 2071985 h 3052735"/>
                <a:gd name="connsiteX126" fmla="*/ 1838486 w 2182467"/>
                <a:gd name="connsiteY126" fmla="*/ 2033522 h 3052735"/>
                <a:gd name="connsiteX127" fmla="*/ 1675310 w 2182467"/>
                <a:gd name="connsiteY127" fmla="*/ 1870346 h 3052735"/>
                <a:gd name="connsiteX128" fmla="*/ 1636850 w 2182467"/>
                <a:gd name="connsiteY128" fmla="*/ 1854418 h 3052735"/>
                <a:gd name="connsiteX129" fmla="*/ 1473675 w 2182467"/>
                <a:gd name="connsiteY129" fmla="*/ 1854418 h 3052735"/>
                <a:gd name="connsiteX130" fmla="*/ 1441042 w 2182467"/>
                <a:gd name="connsiteY130" fmla="*/ 1865294 h 3052735"/>
                <a:gd name="connsiteX131" fmla="*/ 1249430 w 2182467"/>
                <a:gd name="connsiteY131" fmla="*/ 2009001 h 3052735"/>
                <a:gd name="connsiteX132" fmla="*/ 1360423 w 2182467"/>
                <a:gd name="connsiteY132" fmla="*/ 1713021 h 3052735"/>
                <a:gd name="connsiteX133" fmla="*/ 1494771 w 2182467"/>
                <a:gd name="connsiteY133" fmla="*/ 1444325 h 3052735"/>
                <a:gd name="connsiteX134" fmla="*/ 1861143 w 2182467"/>
                <a:gd name="connsiteY134" fmla="*/ 1688574 h 3052735"/>
                <a:gd name="connsiteX135" fmla="*/ 1929631 w 2182467"/>
                <a:gd name="connsiteY135" fmla="*/ 1787657 h 30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182467" h="3052735">
                  <a:moveTo>
                    <a:pt x="1528067" y="820975"/>
                  </a:moveTo>
                  <a:lnTo>
                    <a:pt x="1528067" y="304254"/>
                  </a:lnTo>
                  <a:cubicBezTo>
                    <a:pt x="1527880" y="139113"/>
                    <a:pt x="1394054" y="5286"/>
                    <a:pt x="1228913" y="5099"/>
                  </a:cubicBezTo>
                  <a:lnTo>
                    <a:pt x="929758" y="5099"/>
                  </a:lnTo>
                  <a:cubicBezTo>
                    <a:pt x="779630" y="5270"/>
                    <a:pt x="657970" y="126930"/>
                    <a:pt x="657799" y="277058"/>
                  </a:cubicBezTo>
                  <a:lnTo>
                    <a:pt x="657799" y="820975"/>
                  </a:lnTo>
                  <a:cubicBezTo>
                    <a:pt x="657787" y="946462"/>
                    <a:pt x="712075" y="1065815"/>
                    <a:pt x="806669" y="1148270"/>
                  </a:cubicBezTo>
                  <a:lnTo>
                    <a:pt x="674269" y="1324802"/>
                  </a:lnTo>
                  <a:lnTo>
                    <a:pt x="264376" y="1598062"/>
                  </a:lnTo>
                  <a:cubicBezTo>
                    <a:pt x="206593" y="1636466"/>
                    <a:pt x="165742" y="1695570"/>
                    <a:pt x="150241" y="1763196"/>
                  </a:cubicBezTo>
                  <a:lnTo>
                    <a:pt x="6493" y="2386105"/>
                  </a:lnTo>
                  <a:cubicBezTo>
                    <a:pt x="2986" y="2401296"/>
                    <a:pt x="6168" y="2417261"/>
                    <a:pt x="15231" y="2429946"/>
                  </a:cubicBezTo>
                  <a:lnTo>
                    <a:pt x="287189" y="2810689"/>
                  </a:lnTo>
                  <a:cubicBezTo>
                    <a:pt x="297398" y="2824984"/>
                    <a:pt x="313883" y="2833468"/>
                    <a:pt x="331449" y="2833469"/>
                  </a:cubicBezTo>
                  <a:lnTo>
                    <a:pt x="385841" y="2833469"/>
                  </a:lnTo>
                  <a:lnTo>
                    <a:pt x="385841" y="2996644"/>
                  </a:lnTo>
                  <a:cubicBezTo>
                    <a:pt x="385841" y="3026684"/>
                    <a:pt x="410193" y="3051036"/>
                    <a:pt x="440233" y="3051036"/>
                  </a:cubicBezTo>
                  <a:lnTo>
                    <a:pt x="1745634" y="3051036"/>
                  </a:lnTo>
                  <a:cubicBezTo>
                    <a:pt x="1775674" y="3051036"/>
                    <a:pt x="1800025" y="3026684"/>
                    <a:pt x="1800026" y="2996644"/>
                  </a:cubicBezTo>
                  <a:lnTo>
                    <a:pt x="1800026" y="2833469"/>
                  </a:lnTo>
                  <a:lnTo>
                    <a:pt x="1854417" y="2833469"/>
                  </a:lnTo>
                  <a:cubicBezTo>
                    <a:pt x="1871984" y="2833468"/>
                    <a:pt x="1888468" y="2824984"/>
                    <a:pt x="1898677" y="2810689"/>
                  </a:cubicBezTo>
                  <a:lnTo>
                    <a:pt x="2170636" y="2429946"/>
                  </a:lnTo>
                  <a:cubicBezTo>
                    <a:pt x="2179698" y="2417261"/>
                    <a:pt x="2182880" y="2401296"/>
                    <a:pt x="2179373" y="2386105"/>
                  </a:cubicBezTo>
                  <a:lnTo>
                    <a:pt x="2035626" y="1763196"/>
                  </a:lnTo>
                  <a:cubicBezTo>
                    <a:pt x="2020124" y="1695569"/>
                    <a:pt x="1979272" y="1636464"/>
                    <a:pt x="1921487" y="1598062"/>
                  </a:cubicBezTo>
                  <a:lnTo>
                    <a:pt x="1511597" y="1324802"/>
                  </a:lnTo>
                  <a:lnTo>
                    <a:pt x="1379197" y="1148270"/>
                  </a:lnTo>
                  <a:cubicBezTo>
                    <a:pt x="1473791" y="1065815"/>
                    <a:pt x="1528079" y="946462"/>
                    <a:pt x="1528067" y="820975"/>
                  </a:cubicBezTo>
                  <a:close/>
                  <a:moveTo>
                    <a:pt x="1419284" y="304254"/>
                  </a:moveTo>
                  <a:lnTo>
                    <a:pt x="1419284" y="319034"/>
                  </a:lnTo>
                  <a:cubicBezTo>
                    <a:pt x="1414064" y="316510"/>
                    <a:pt x="1409023" y="313630"/>
                    <a:pt x="1404198" y="310415"/>
                  </a:cubicBezTo>
                  <a:lnTo>
                    <a:pt x="1310451" y="247917"/>
                  </a:lnTo>
                  <a:cubicBezTo>
                    <a:pt x="1310137" y="202206"/>
                    <a:pt x="1296946" y="157509"/>
                    <a:pt x="1272392" y="118952"/>
                  </a:cubicBezTo>
                  <a:cubicBezTo>
                    <a:pt x="1358371" y="139231"/>
                    <a:pt x="1419160" y="215916"/>
                    <a:pt x="1419284" y="304254"/>
                  </a:cubicBezTo>
                  <a:close/>
                  <a:moveTo>
                    <a:pt x="929758" y="113883"/>
                  </a:moveTo>
                  <a:lnTo>
                    <a:pt x="1065737" y="113883"/>
                  </a:lnTo>
                  <a:cubicBezTo>
                    <a:pt x="1140837" y="113883"/>
                    <a:pt x="1201717" y="174763"/>
                    <a:pt x="1201717" y="249862"/>
                  </a:cubicBezTo>
                  <a:cubicBezTo>
                    <a:pt x="1201717" y="324961"/>
                    <a:pt x="1140837" y="385841"/>
                    <a:pt x="1065737" y="385841"/>
                  </a:cubicBezTo>
                  <a:lnTo>
                    <a:pt x="1061070" y="385841"/>
                  </a:lnTo>
                  <a:cubicBezTo>
                    <a:pt x="1026224" y="385936"/>
                    <a:pt x="992789" y="372085"/>
                    <a:pt x="968218" y="347378"/>
                  </a:cubicBezTo>
                  <a:cubicBezTo>
                    <a:pt x="923289" y="302206"/>
                    <a:pt x="862157" y="276885"/>
                    <a:pt x="798446" y="277058"/>
                  </a:cubicBezTo>
                  <a:lnTo>
                    <a:pt x="766583" y="277058"/>
                  </a:lnTo>
                  <a:cubicBezTo>
                    <a:pt x="766685" y="186981"/>
                    <a:pt x="839681" y="113985"/>
                    <a:pt x="929758" y="113883"/>
                  </a:cubicBezTo>
                  <a:close/>
                  <a:moveTo>
                    <a:pt x="766583" y="820975"/>
                  </a:moveTo>
                  <a:lnTo>
                    <a:pt x="766583" y="385841"/>
                  </a:lnTo>
                  <a:lnTo>
                    <a:pt x="798446" y="385841"/>
                  </a:lnTo>
                  <a:cubicBezTo>
                    <a:pt x="833292" y="385747"/>
                    <a:pt x="866727" y="399597"/>
                    <a:pt x="891298" y="424305"/>
                  </a:cubicBezTo>
                  <a:cubicBezTo>
                    <a:pt x="936227" y="469477"/>
                    <a:pt x="997359" y="494798"/>
                    <a:pt x="1061070" y="494625"/>
                  </a:cubicBezTo>
                  <a:lnTo>
                    <a:pt x="1065737" y="494625"/>
                  </a:lnTo>
                  <a:cubicBezTo>
                    <a:pt x="1157771" y="494536"/>
                    <a:pt x="1241989" y="442871"/>
                    <a:pt x="1283770" y="360868"/>
                  </a:cubicBezTo>
                  <a:lnTo>
                    <a:pt x="1343858" y="400927"/>
                  </a:lnTo>
                  <a:cubicBezTo>
                    <a:pt x="1366858" y="416249"/>
                    <a:pt x="1392396" y="427366"/>
                    <a:pt x="1419284" y="433758"/>
                  </a:cubicBezTo>
                  <a:lnTo>
                    <a:pt x="1419284" y="820975"/>
                  </a:lnTo>
                  <a:cubicBezTo>
                    <a:pt x="1419284" y="1001213"/>
                    <a:pt x="1273172" y="1147326"/>
                    <a:pt x="1092933" y="1147326"/>
                  </a:cubicBezTo>
                  <a:cubicBezTo>
                    <a:pt x="912695" y="1147326"/>
                    <a:pt x="766583" y="1001213"/>
                    <a:pt x="766583" y="820975"/>
                  </a:cubicBezTo>
                  <a:close/>
                  <a:moveTo>
                    <a:pt x="1440011" y="2272770"/>
                  </a:moveTo>
                  <a:lnTo>
                    <a:pt x="1327988" y="2086066"/>
                  </a:lnTo>
                  <a:lnTo>
                    <a:pt x="1491805" y="1963201"/>
                  </a:lnTo>
                  <a:lnTo>
                    <a:pt x="1614322" y="1963201"/>
                  </a:lnTo>
                  <a:lnTo>
                    <a:pt x="1745634" y="2094513"/>
                  </a:lnTo>
                  <a:lnTo>
                    <a:pt x="1745634" y="2235160"/>
                  </a:lnTo>
                  <a:lnTo>
                    <a:pt x="1528067" y="2235160"/>
                  </a:lnTo>
                  <a:cubicBezTo>
                    <a:pt x="1519623" y="2235159"/>
                    <a:pt x="1511295" y="2237126"/>
                    <a:pt x="1503743" y="2240903"/>
                  </a:cubicBezTo>
                  <a:close/>
                  <a:moveTo>
                    <a:pt x="494624" y="2207964"/>
                  </a:moveTo>
                  <a:lnTo>
                    <a:pt x="675929" y="2071985"/>
                  </a:lnTo>
                  <a:lnTo>
                    <a:pt x="810501" y="2071985"/>
                  </a:lnTo>
                  <a:lnTo>
                    <a:pt x="960078" y="2131816"/>
                  </a:lnTo>
                  <a:lnTo>
                    <a:pt x="701717" y="2235160"/>
                  </a:lnTo>
                  <a:lnTo>
                    <a:pt x="494624" y="2235160"/>
                  </a:lnTo>
                  <a:close/>
                  <a:moveTo>
                    <a:pt x="1106531" y="2073235"/>
                  </a:moveTo>
                  <a:lnTo>
                    <a:pt x="1071440" y="2059197"/>
                  </a:lnTo>
                  <a:lnTo>
                    <a:pt x="938592" y="1704940"/>
                  </a:lnTo>
                  <a:lnTo>
                    <a:pt x="1092933" y="1550599"/>
                  </a:lnTo>
                  <a:lnTo>
                    <a:pt x="1247274" y="1704940"/>
                  </a:lnTo>
                  <a:lnTo>
                    <a:pt x="1109628" y="2071995"/>
                  </a:lnTo>
                  <a:close/>
                  <a:moveTo>
                    <a:pt x="1092933" y="1396753"/>
                  </a:moveTo>
                  <a:lnTo>
                    <a:pt x="913340" y="1217159"/>
                  </a:lnTo>
                  <a:cubicBezTo>
                    <a:pt x="1027437" y="1269092"/>
                    <a:pt x="1158429" y="1269092"/>
                    <a:pt x="1272527" y="1217159"/>
                  </a:cubicBezTo>
                  <a:close/>
                  <a:moveTo>
                    <a:pt x="1016013" y="1473676"/>
                  </a:moveTo>
                  <a:lnTo>
                    <a:pt x="890266" y="1599424"/>
                  </a:lnTo>
                  <a:lnTo>
                    <a:pt x="775873" y="1370632"/>
                  </a:lnTo>
                  <a:lnTo>
                    <a:pt x="834628" y="1292293"/>
                  </a:lnTo>
                  <a:close/>
                  <a:moveTo>
                    <a:pt x="1295601" y="1599424"/>
                  </a:moveTo>
                  <a:lnTo>
                    <a:pt x="1169853" y="1473676"/>
                  </a:lnTo>
                  <a:lnTo>
                    <a:pt x="1351238" y="1292293"/>
                  </a:lnTo>
                  <a:lnTo>
                    <a:pt x="1409993" y="1370632"/>
                  </a:lnTo>
                  <a:close/>
                  <a:moveTo>
                    <a:pt x="118002" y="2386676"/>
                  </a:moveTo>
                  <a:lnTo>
                    <a:pt x="256236" y="1787657"/>
                  </a:lnTo>
                  <a:cubicBezTo>
                    <a:pt x="265538" y="1747080"/>
                    <a:pt x="290050" y="1711617"/>
                    <a:pt x="324720" y="1688574"/>
                  </a:cubicBezTo>
                  <a:lnTo>
                    <a:pt x="691096" y="1444325"/>
                  </a:lnTo>
                  <a:lnTo>
                    <a:pt x="825444" y="1713021"/>
                  </a:lnTo>
                  <a:lnTo>
                    <a:pt x="934758" y="2004525"/>
                  </a:lnTo>
                  <a:lnTo>
                    <a:pt x="841176" y="1967092"/>
                  </a:lnTo>
                  <a:cubicBezTo>
                    <a:pt x="834751" y="1964522"/>
                    <a:pt x="827895" y="1963202"/>
                    <a:pt x="820975" y="1963201"/>
                  </a:cubicBezTo>
                  <a:lnTo>
                    <a:pt x="657799" y="1963201"/>
                  </a:lnTo>
                  <a:cubicBezTo>
                    <a:pt x="646032" y="1963202"/>
                    <a:pt x="634581" y="1967018"/>
                    <a:pt x="625166" y="1974077"/>
                  </a:cubicBezTo>
                  <a:lnTo>
                    <a:pt x="407599" y="2137252"/>
                  </a:lnTo>
                  <a:cubicBezTo>
                    <a:pt x="393903" y="2147526"/>
                    <a:pt x="385843" y="2163647"/>
                    <a:pt x="385841" y="2180768"/>
                  </a:cubicBezTo>
                  <a:lnTo>
                    <a:pt x="385841" y="2289552"/>
                  </a:lnTo>
                  <a:cubicBezTo>
                    <a:pt x="385841" y="2319591"/>
                    <a:pt x="410193" y="2343943"/>
                    <a:pt x="440233" y="2343944"/>
                  </a:cubicBezTo>
                  <a:lnTo>
                    <a:pt x="712191" y="2343944"/>
                  </a:lnTo>
                  <a:cubicBezTo>
                    <a:pt x="719111" y="2343943"/>
                    <a:pt x="725967" y="2342623"/>
                    <a:pt x="732392" y="2340053"/>
                  </a:cubicBezTo>
                  <a:lnTo>
                    <a:pt x="1233301" y="2139689"/>
                  </a:lnTo>
                  <a:lnTo>
                    <a:pt x="1344973" y="2325811"/>
                  </a:lnTo>
                  <a:lnTo>
                    <a:pt x="696797" y="2724686"/>
                  </a:lnTo>
                  <a:lnTo>
                    <a:pt x="359438" y="2724686"/>
                  </a:lnTo>
                  <a:close/>
                  <a:moveTo>
                    <a:pt x="1691242" y="2942252"/>
                  </a:moveTo>
                  <a:lnTo>
                    <a:pt x="494624" y="2942252"/>
                  </a:lnTo>
                  <a:lnTo>
                    <a:pt x="494624" y="2833469"/>
                  </a:lnTo>
                  <a:lnTo>
                    <a:pt x="712191" y="2833469"/>
                  </a:lnTo>
                  <a:cubicBezTo>
                    <a:pt x="722257" y="2833468"/>
                    <a:pt x="732125" y="2830675"/>
                    <a:pt x="740698" y="2825402"/>
                  </a:cubicBezTo>
                  <a:lnTo>
                    <a:pt x="1123069" y="2590097"/>
                  </a:lnTo>
                  <a:lnTo>
                    <a:pt x="1499238" y="2825203"/>
                  </a:lnTo>
                  <a:cubicBezTo>
                    <a:pt x="1507883" y="2830606"/>
                    <a:pt x="1517872" y="2833471"/>
                    <a:pt x="1528067" y="2833469"/>
                  </a:cubicBezTo>
                  <a:lnTo>
                    <a:pt x="1691242" y="2833469"/>
                  </a:lnTo>
                  <a:close/>
                  <a:moveTo>
                    <a:pt x="1929631" y="1787657"/>
                  </a:moveTo>
                  <a:lnTo>
                    <a:pt x="2067864" y="2386676"/>
                  </a:lnTo>
                  <a:lnTo>
                    <a:pt x="1826428" y="2724686"/>
                  </a:lnTo>
                  <a:lnTo>
                    <a:pt x="1543667" y="2724686"/>
                  </a:lnTo>
                  <a:lnTo>
                    <a:pt x="1226494" y="2526450"/>
                  </a:lnTo>
                  <a:lnTo>
                    <a:pt x="1445776" y="2391508"/>
                  </a:lnTo>
                  <a:lnTo>
                    <a:pt x="1540908" y="2343944"/>
                  </a:lnTo>
                  <a:lnTo>
                    <a:pt x="1800026" y="2343944"/>
                  </a:lnTo>
                  <a:cubicBezTo>
                    <a:pt x="1830065" y="2343943"/>
                    <a:pt x="1854417" y="2319591"/>
                    <a:pt x="1854417" y="2289552"/>
                  </a:cubicBezTo>
                  <a:lnTo>
                    <a:pt x="1854417" y="2071985"/>
                  </a:lnTo>
                  <a:cubicBezTo>
                    <a:pt x="1854417" y="2057558"/>
                    <a:pt x="1848687" y="2043723"/>
                    <a:pt x="1838486" y="2033522"/>
                  </a:cubicBezTo>
                  <a:lnTo>
                    <a:pt x="1675310" y="1870346"/>
                  </a:lnTo>
                  <a:cubicBezTo>
                    <a:pt x="1665110" y="1860147"/>
                    <a:pt x="1651275" y="1854418"/>
                    <a:pt x="1636850" y="1854418"/>
                  </a:cubicBezTo>
                  <a:lnTo>
                    <a:pt x="1473675" y="1854418"/>
                  </a:lnTo>
                  <a:cubicBezTo>
                    <a:pt x="1461908" y="1854419"/>
                    <a:pt x="1450457" y="1858235"/>
                    <a:pt x="1441042" y="1865294"/>
                  </a:cubicBezTo>
                  <a:lnTo>
                    <a:pt x="1249430" y="2009001"/>
                  </a:lnTo>
                  <a:lnTo>
                    <a:pt x="1360423" y="1713021"/>
                  </a:lnTo>
                  <a:lnTo>
                    <a:pt x="1494771" y="1444325"/>
                  </a:lnTo>
                  <a:lnTo>
                    <a:pt x="1861143" y="1688574"/>
                  </a:lnTo>
                  <a:cubicBezTo>
                    <a:pt x="1895815" y="1711615"/>
                    <a:pt x="1920328" y="1747079"/>
                    <a:pt x="1929631" y="17876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F14DC-56B7-4F97-9292-BC7EBF7513B7}"/>
                </a:ext>
              </a:extLst>
            </p:cNvPr>
            <p:cNvSpPr/>
            <p:nvPr/>
          </p:nvSpPr>
          <p:spPr>
            <a:xfrm>
              <a:off x="190386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9AF4BD-4B66-423F-80C5-466568BD2DC1}"/>
                </a:ext>
              </a:extLst>
            </p:cNvPr>
            <p:cNvSpPr/>
            <p:nvPr/>
          </p:nvSpPr>
          <p:spPr>
            <a:xfrm>
              <a:off x="223021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9D3BB9-1FED-4F6D-9E80-853832AB915E}"/>
                </a:ext>
              </a:extLst>
            </p:cNvPr>
            <p:cNvSpPr/>
            <p:nvPr/>
          </p:nvSpPr>
          <p:spPr>
            <a:xfrm>
              <a:off x="2665358" y="2005926"/>
              <a:ext cx="1638551" cy="1420984"/>
            </a:xfrm>
            <a:custGeom>
              <a:avLst/>
              <a:gdLst>
                <a:gd name="connsiteX0" fmla="*/ 1473669 w 1638550"/>
                <a:gd name="connsiteY0" fmla="*/ 5099 h 1420983"/>
                <a:gd name="connsiteX1" fmla="*/ 494621 w 1638550"/>
                <a:gd name="connsiteY1" fmla="*/ 5099 h 1420983"/>
                <a:gd name="connsiteX2" fmla="*/ 331446 w 1638550"/>
                <a:gd name="connsiteY2" fmla="*/ 168279 h 1420983"/>
                <a:gd name="connsiteX3" fmla="*/ 331446 w 1638550"/>
                <a:gd name="connsiteY3" fmla="*/ 168281 h 1420983"/>
                <a:gd name="connsiteX4" fmla="*/ 331453 w 1638550"/>
                <a:gd name="connsiteY4" fmla="*/ 367708 h 1420983"/>
                <a:gd name="connsiteX5" fmla="*/ 15981 w 1638550"/>
                <a:gd name="connsiteY5" fmla="*/ 788341 h 1420983"/>
                <a:gd name="connsiteX6" fmla="*/ 26857 w 1638550"/>
                <a:gd name="connsiteY6" fmla="*/ 864488 h 1420983"/>
                <a:gd name="connsiteX7" fmla="*/ 59494 w 1638550"/>
                <a:gd name="connsiteY7" fmla="*/ 875367 h 1420983"/>
                <a:gd name="connsiteX8" fmla="*/ 331452 w 1638550"/>
                <a:gd name="connsiteY8" fmla="*/ 875367 h 1420983"/>
                <a:gd name="connsiteX9" fmla="*/ 331452 w 1638550"/>
                <a:gd name="connsiteY9" fmla="*/ 1256109 h 1420983"/>
                <a:gd name="connsiteX10" fmla="*/ 494628 w 1638550"/>
                <a:gd name="connsiteY10" fmla="*/ 1419284 h 1420983"/>
                <a:gd name="connsiteX11" fmla="*/ 1473679 w 1638550"/>
                <a:gd name="connsiteY11" fmla="*/ 1419284 h 1420983"/>
                <a:gd name="connsiteX12" fmla="*/ 1636854 w 1638550"/>
                <a:gd name="connsiteY12" fmla="*/ 1256109 h 1420983"/>
                <a:gd name="connsiteX13" fmla="*/ 1636844 w 1638550"/>
                <a:gd name="connsiteY13" fmla="*/ 168274 h 1420983"/>
                <a:gd name="connsiteX14" fmla="*/ 1473669 w 1638550"/>
                <a:gd name="connsiteY14" fmla="*/ 5099 h 1420983"/>
                <a:gd name="connsiteX15" fmla="*/ 1473679 w 1638550"/>
                <a:gd name="connsiteY15" fmla="*/ 1310501 h 1420983"/>
                <a:gd name="connsiteX16" fmla="*/ 494628 w 1638550"/>
                <a:gd name="connsiteY16" fmla="*/ 1310501 h 1420983"/>
                <a:gd name="connsiteX17" fmla="*/ 440236 w 1638550"/>
                <a:gd name="connsiteY17" fmla="*/ 1256109 h 1420983"/>
                <a:gd name="connsiteX18" fmla="*/ 440226 w 1638550"/>
                <a:gd name="connsiteY18" fmla="*/ 657800 h 1420983"/>
                <a:gd name="connsiteX19" fmla="*/ 331442 w 1638550"/>
                <a:gd name="connsiteY19" fmla="*/ 657800 h 1420983"/>
                <a:gd name="connsiteX20" fmla="*/ 331442 w 1638550"/>
                <a:gd name="connsiteY20" fmla="*/ 766583 h 1420983"/>
                <a:gd name="connsiteX21" fmla="*/ 168277 w 1638550"/>
                <a:gd name="connsiteY21" fmla="*/ 766583 h 1420983"/>
                <a:gd name="connsiteX22" fmla="*/ 429357 w 1638550"/>
                <a:gd name="connsiteY22" fmla="*/ 418475 h 1420983"/>
                <a:gd name="connsiteX23" fmla="*/ 440236 w 1638550"/>
                <a:gd name="connsiteY23" fmla="*/ 385841 h 1420983"/>
                <a:gd name="connsiteX24" fmla="*/ 440229 w 1638550"/>
                <a:gd name="connsiteY24" fmla="*/ 168281 h 1420983"/>
                <a:gd name="connsiteX25" fmla="*/ 494621 w 1638550"/>
                <a:gd name="connsiteY25" fmla="*/ 113883 h 1420983"/>
                <a:gd name="connsiteX26" fmla="*/ 1473669 w 1638550"/>
                <a:gd name="connsiteY26" fmla="*/ 113883 h 1420983"/>
                <a:gd name="connsiteX27" fmla="*/ 1528060 w 1638550"/>
                <a:gd name="connsiteY27" fmla="*/ 168274 h 1420983"/>
                <a:gd name="connsiteX28" fmla="*/ 1528070 w 1638550"/>
                <a:gd name="connsiteY28" fmla="*/ 1256109 h 1420983"/>
                <a:gd name="connsiteX29" fmla="*/ 1473679 w 1638550"/>
                <a:gd name="connsiteY29" fmla="*/ 1310501 h 1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8550" h="1420983">
                  <a:moveTo>
                    <a:pt x="1473669" y="5099"/>
                  </a:moveTo>
                  <a:lnTo>
                    <a:pt x="494621" y="5099"/>
                  </a:lnTo>
                  <a:cubicBezTo>
                    <a:pt x="404500" y="5101"/>
                    <a:pt x="331445" y="78159"/>
                    <a:pt x="331446" y="168279"/>
                  </a:cubicBezTo>
                  <a:cubicBezTo>
                    <a:pt x="331446" y="168280"/>
                    <a:pt x="331446" y="168281"/>
                    <a:pt x="331446" y="168281"/>
                  </a:cubicBezTo>
                  <a:lnTo>
                    <a:pt x="331453" y="367708"/>
                  </a:lnTo>
                  <a:lnTo>
                    <a:pt x="15981" y="788341"/>
                  </a:lnTo>
                  <a:cubicBezTo>
                    <a:pt x="-2043" y="812372"/>
                    <a:pt x="2827" y="846464"/>
                    <a:pt x="26857" y="864488"/>
                  </a:cubicBezTo>
                  <a:cubicBezTo>
                    <a:pt x="36273" y="871550"/>
                    <a:pt x="47724" y="875367"/>
                    <a:pt x="59494" y="875367"/>
                  </a:cubicBezTo>
                  <a:lnTo>
                    <a:pt x="331452" y="875367"/>
                  </a:lnTo>
                  <a:lnTo>
                    <a:pt x="331452" y="1256109"/>
                  </a:lnTo>
                  <a:cubicBezTo>
                    <a:pt x="331554" y="1346186"/>
                    <a:pt x="404551" y="1419182"/>
                    <a:pt x="494628" y="1419284"/>
                  </a:cubicBezTo>
                  <a:lnTo>
                    <a:pt x="1473679" y="1419284"/>
                  </a:lnTo>
                  <a:cubicBezTo>
                    <a:pt x="1563755" y="1419182"/>
                    <a:pt x="1636752" y="1346186"/>
                    <a:pt x="1636854" y="1256109"/>
                  </a:cubicBezTo>
                  <a:lnTo>
                    <a:pt x="1636844" y="168274"/>
                  </a:lnTo>
                  <a:cubicBezTo>
                    <a:pt x="1636742" y="78197"/>
                    <a:pt x="1563746" y="5201"/>
                    <a:pt x="1473669" y="5099"/>
                  </a:cubicBezTo>
                  <a:close/>
                  <a:moveTo>
                    <a:pt x="1473679" y="1310501"/>
                  </a:moveTo>
                  <a:lnTo>
                    <a:pt x="494628" y="1310501"/>
                  </a:lnTo>
                  <a:cubicBezTo>
                    <a:pt x="464602" y="1310466"/>
                    <a:pt x="440270" y="1286134"/>
                    <a:pt x="440236" y="1256109"/>
                  </a:cubicBezTo>
                  <a:lnTo>
                    <a:pt x="440226" y="657800"/>
                  </a:lnTo>
                  <a:lnTo>
                    <a:pt x="331442" y="657800"/>
                  </a:lnTo>
                  <a:lnTo>
                    <a:pt x="331442" y="766583"/>
                  </a:lnTo>
                  <a:lnTo>
                    <a:pt x="168277" y="766583"/>
                  </a:lnTo>
                  <a:lnTo>
                    <a:pt x="429357" y="418475"/>
                  </a:lnTo>
                  <a:cubicBezTo>
                    <a:pt x="436418" y="409060"/>
                    <a:pt x="440235" y="397610"/>
                    <a:pt x="440236" y="385841"/>
                  </a:cubicBezTo>
                  <a:lnTo>
                    <a:pt x="440229" y="168281"/>
                  </a:lnTo>
                  <a:cubicBezTo>
                    <a:pt x="440230" y="138241"/>
                    <a:pt x="464580" y="113887"/>
                    <a:pt x="494621" y="113883"/>
                  </a:cubicBezTo>
                  <a:lnTo>
                    <a:pt x="1473669" y="113883"/>
                  </a:lnTo>
                  <a:cubicBezTo>
                    <a:pt x="1503694" y="113917"/>
                    <a:pt x="1528026" y="138249"/>
                    <a:pt x="1528060" y="168274"/>
                  </a:cubicBezTo>
                  <a:lnTo>
                    <a:pt x="1528070" y="1256109"/>
                  </a:lnTo>
                  <a:cubicBezTo>
                    <a:pt x="1528036" y="1286134"/>
                    <a:pt x="1503704" y="1310466"/>
                    <a:pt x="1473679" y="13105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54E1C1-8524-405D-AECA-DC1A44E7CDA6}"/>
                </a:ext>
              </a:extLst>
            </p:cNvPr>
            <p:cNvSpPr/>
            <p:nvPr/>
          </p:nvSpPr>
          <p:spPr>
            <a:xfrm>
              <a:off x="3372442" y="2386668"/>
              <a:ext cx="550716" cy="822675"/>
            </a:xfrm>
            <a:custGeom>
              <a:avLst/>
              <a:gdLst>
                <a:gd name="connsiteX0" fmla="*/ 277059 w 550716"/>
                <a:gd name="connsiteY0" fmla="*/ 5099 h 822674"/>
                <a:gd name="connsiteX1" fmla="*/ 5100 w 550716"/>
                <a:gd name="connsiteY1" fmla="*/ 277058 h 822674"/>
                <a:gd name="connsiteX2" fmla="*/ 97952 w 550716"/>
                <a:gd name="connsiteY2" fmla="*/ 501225 h 822674"/>
                <a:gd name="connsiteX3" fmla="*/ 113884 w 550716"/>
                <a:gd name="connsiteY3" fmla="*/ 517157 h 822674"/>
                <a:gd name="connsiteX4" fmla="*/ 113884 w 550716"/>
                <a:gd name="connsiteY4" fmla="*/ 712192 h 822674"/>
                <a:gd name="connsiteX5" fmla="*/ 168276 w 550716"/>
                <a:gd name="connsiteY5" fmla="*/ 766583 h 822674"/>
                <a:gd name="connsiteX6" fmla="*/ 222667 w 550716"/>
                <a:gd name="connsiteY6" fmla="*/ 766583 h 822674"/>
                <a:gd name="connsiteX7" fmla="*/ 222667 w 550716"/>
                <a:gd name="connsiteY7" fmla="*/ 820975 h 822674"/>
                <a:gd name="connsiteX8" fmla="*/ 331451 w 550716"/>
                <a:gd name="connsiteY8" fmla="*/ 820975 h 822674"/>
                <a:gd name="connsiteX9" fmla="*/ 331451 w 550716"/>
                <a:gd name="connsiteY9" fmla="*/ 766583 h 822674"/>
                <a:gd name="connsiteX10" fmla="*/ 385842 w 550716"/>
                <a:gd name="connsiteY10" fmla="*/ 766583 h 822674"/>
                <a:gd name="connsiteX11" fmla="*/ 440234 w 550716"/>
                <a:gd name="connsiteY11" fmla="*/ 712192 h 822674"/>
                <a:gd name="connsiteX12" fmla="*/ 440234 w 550716"/>
                <a:gd name="connsiteY12" fmla="*/ 517155 h 822674"/>
                <a:gd name="connsiteX13" fmla="*/ 456169 w 550716"/>
                <a:gd name="connsiteY13" fmla="*/ 501218 h 822674"/>
                <a:gd name="connsiteX14" fmla="*/ 549018 w 550716"/>
                <a:gd name="connsiteY14" fmla="*/ 277058 h 822674"/>
                <a:gd name="connsiteX15" fmla="*/ 277059 w 550716"/>
                <a:gd name="connsiteY15" fmla="*/ 5099 h 822674"/>
                <a:gd name="connsiteX16" fmla="*/ 222667 w 550716"/>
                <a:gd name="connsiteY16" fmla="*/ 657800 h 822674"/>
                <a:gd name="connsiteX17" fmla="*/ 222667 w 550716"/>
                <a:gd name="connsiteY17" fmla="*/ 549017 h 822674"/>
                <a:gd name="connsiteX18" fmla="*/ 331451 w 550716"/>
                <a:gd name="connsiteY18" fmla="*/ 549017 h 822674"/>
                <a:gd name="connsiteX19" fmla="*/ 331451 w 550716"/>
                <a:gd name="connsiteY19" fmla="*/ 657800 h 822674"/>
                <a:gd name="connsiteX20" fmla="*/ 379246 w 550716"/>
                <a:gd name="connsiteY20" fmla="*/ 424298 h 822674"/>
                <a:gd name="connsiteX21" fmla="*/ 363311 w 550716"/>
                <a:gd name="connsiteY21" fmla="*/ 440233 h 822674"/>
                <a:gd name="connsiteX22" fmla="*/ 190807 w 550716"/>
                <a:gd name="connsiteY22" fmla="*/ 440233 h 822674"/>
                <a:gd name="connsiteX23" fmla="*/ 174876 w 550716"/>
                <a:gd name="connsiteY23" fmla="*/ 424305 h 822674"/>
                <a:gd name="connsiteX24" fmla="*/ 113884 w 550716"/>
                <a:gd name="connsiteY24" fmla="*/ 277058 h 822674"/>
                <a:gd name="connsiteX25" fmla="*/ 277059 w 550716"/>
                <a:gd name="connsiteY25" fmla="*/ 113883 h 822674"/>
                <a:gd name="connsiteX26" fmla="*/ 440234 w 550716"/>
                <a:gd name="connsiteY26" fmla="*/ 277058 h 822674"/>
                <a:gd name="connsiteX27" fmla="*/ 379246 w 550716"/>
                <a:gd name="connsiteY27" fmla="*/ 424298 h 8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716" h="822674">
                  <a:moveTo>
                    <a:pt x="277059" y="5099"/>
                  </a:moveTo>
                  <a:cubicBezTo>
                    <a:pt x="126931" y="5270"/>
                    <a:pt x="5271" y="126930"/>
                    <a:pt x="5100" y="277058"/>
                  </a:cubicBezTo>
                  <a:cubicBezTo>
                    <a:pt x="4873" y="361182"/>
                    <a:pt x="38307" y="441901"/>
                    <a:pt x="97952" y="501225"/>
                  </a:cubicBezTo>
                  <a:lnTo>
                    <a:pt x="113884" y="517157"/>
                  </a:lnTo>
                  <a:lnTo>
                    <a:pt x="113884" y="712192"/>
                  </a:lnTo>
                  <a:cubicBezTo>
                    <a:pt x="113884" y="742231"/>
                    <a:pt x="138236" y="766583"/>
                    <a:pt x="168276" y="766583"/>
                  </a:cubicBezTo>
                  <a:lnTo>
                    <a:pt x="222667" y="766583"/>
                  </a:lnTo>
                  <a:lnTo>
                    <a:pt x="222667" y="820975"/>
                  </a:lnTo>
                  <a:lnTo>
                    <a:pt x="331451" y="820975"/>
                  </a:lnTo>
                  <a:lnTo>
                    <a:pt x="331451" y="766583"/>
                  </a:lnTo>
                  <a:lnTo>
                    <a:pt x="385842" y="766583"/>
                  </a:lnTo>
                  <a:cubicBezTo>
                    <a:pt x="415882" y="766583"/>
                    <a:pt x="440234" y="742231"/>
                    <a:pt x="440234" y="712192"/>
                  </a:cubicBezTo>
                  <a:lnTo>
                    <a:pt x="440234" y="517155"/>
                  </a:lnTo>
                  <a:lnTo>
                    <a:pt x="456169" y="501218"/>
                  </a:lnTo>
                  <a:cubicBezTo>
                    <a:pt x="515813" y="441896"/>
                    <a:pt x="549246" y="361179"/>
                    <a:pt x="549018" y="277058"/>
                  </a:cubicBezTo>
                  <a:cubicBezTo>
                    <a:pt x="548847" y="126930"/>
                    <a:pt x="427187" y="5270"/>
                    <a:pt x="277059" y="5099"/>
                  </a:cubicBezTo>
                  <a:close/>
                  <a:moveTo>
                    <a:pt x="222667" y="657800"/>
                  </a:moveTo>
                  <a:lnTo>
                    <a:pt x="222667" y="549017"/>
                  </a:lnTo>
                  <a:lnTo>
                    <a:pt x="331451" y="549017"/>
                  </a:lnTo>
                  <a:lnTo>
                    <a:pt x="331451" y="657800"/>
                  </a:lnTo>
                  <a:close/>
                  <a:moveTo>
                    <a:pt x="379246" y="424298"/>
                  </a:moveTo>
                  <a:lnTo>
                    <a:pt x="363311" y="440233"/>
                  </a:lnTo>
                  <a:lnTo>
                    <a:pt x="190807" y="440233"/>
                  </a:lnTo>
                  <a:lnTo>
                    <a:pt x="174876" y="424305"/>
                  </a:lnTo>
                  <a:cubicBezTo>
                    <a:pt x="135697" y="385337"/>
                    <a:pt x="113734" y="332316"/>
                    <a:pt x="113884" y="277058"/>
                  </a:cubicBezTo>
                  <a:cubicBezTo>
                    <a:pt x="113884" y="186939"/>
                    <a:pt x="186940" y="113883"/>
                    <a:pt x="277059" y="113883"/>
                  </a:cubicBezTo>
                  <a:cubicBezTo>
                    <a:pt x="367178" y="113883"/>
                    <a:pt x="440234" y="186939"/>
                    <a:pt x="440234" y="277058"/>
                  </a:cubicBezTo>
                  <a:cubicBezTo>
                    <a:pt x="440385" y="332313"/>
                    <a:pt x="418423" y="385333"/>
                    <a:pt x="379246" y="4242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F20CEE-A071-4B7B-B058-E896D6664195}"/>
                </a:ext>
              </a:extLst>
            </p:cNvPr>
            <p:cNvSpPr/>
            <p:nvPr/>
          </p:nvSpPr>
          <p:spPr>
            <a:xfrm>
              <a:off x="3590010" y="2223493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D4E9F-5CB3-4841-8AC6-DE99DF7D5099}"/>
                </a:ext>
              </a:extLst>
            </p:cNvPr>
            <p:cNvSpPr/>
            <p:nvPr/>
          </p:nvSpPr>
          <p:spPr>
            <a:xfrm>
              <a:off x="3296142" y="2310365"/>
              <a:ext cx="163175" cy="163175"/>
            </a:xfrm>
            <a:custGeom>
              <a:avLst/>
              <a:gdLst>
                <a:gd name="connsiteX0" fmla="*/ 7211 w 163175"/>
                <a:gd name="connsiteY0" fmla="*/ 84136 h 163175"/>
                <a:gd name="connsiteX1" fmla="*/ 84133 w 163175"/>
                <a:gd name="connsiteY1" fmla="*/ 7211 h 163175"/>
                <a:gd name="connsiteX2" fmla="*/ 161056 w 163175"/>
                <a:gd name="connsiteY2" fmla="*/ 84131 h 163175"/>
                <a:gd name="connsiteX3" fmla="*/ 84135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6"/>
                  </a:moveTo>
                  <a:lnTo>
                    <a:pt x="84133" y="7211"/>
                  </a:lnTo>
                  <a:lnTo>
                    <a:pt x="161056" y="84131"/>
                  </a:lnTo>
                  <a:lnTo>
                    <a:pt x="84135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29C217-D128-4B0E-9C33-1CF0DD66E151}"/>
                </a:ext>
              </a:extLst>
            </p:cNvPr>
            <p:cNvSpPr/>
            <p:nvPr/>
          </p:nvSpPr>
          <p:spPr>
            <a:xfrm>
              <a:off x="3209268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C6FFB1-FC1A-49A6-9F0E-A1CE53713F40}"/>
                </a:ext>
              </a:extLst>
            </p:cNvPr>
            <p:cNvSpPr/>
            <p:nvPr/>
          </p:nvSpPr>
          <p:spPr>
            <a:xfrm>
              <a:off x="3970752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1144A8-3CBC-410F-9F84-47FD9E41CB42}"/>
                </a:ext>
              </a:extLst>
            </p:cNvPr>
            <p:cNvSpPr/>
            <p:nvPr/>
          </p:nvSpPr>
          <p:spPr>
            <a:xfrm>
              <a:off x="3834592" y="2310366"/>
              <a:ext cx="163175" cy="163175"/>
            </a:xfrm>
            <a:custGeom>
              <a:avLst/>
              <a:gdLst>
                <a:gd name="connsiteX0" fmla="*/ 7211 w 163175"/>
                <a:gd name="connsiteY0" fmla="*/ 84130 h 163175"/>
                <a:gd name="connsiteX1" fmla="*/ 84136 w 163175"/>
                <a:gd name="connsiteY1" fmla="*/ 7211 h 163175"/>
                <a:gd name="connsiteX2" fmla="*/ 161056 w 163175"/>
                <a:gd name="connsiteY2" fmla="*/ 84138 h 163175"/>
                <a:gd name="connsiteX3" fmla="*/ 84131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0"/>
                  </a:moveTo>
                  <a:lnTo>
                    <a:pt x="84136" y="7211"/>
                  </a:lnTo>
                  <a:lnTo>
                    <a:pt x="161056" y="84138"/>
                  </a:lnTo>
                  <a:lnTo>
                    <a:pt x="84131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7C6153-614A-4A07-9CD0-E54B7859078F}"/>
              </a:ext>
            </a:extLst>
          </p:cNvPr>
          <p:cNvSpPr txBox="1"/>
          <p:nvPr/>
        </p:nvSpPr>
        <p:spPr>
          <a:xfrm>
            <a:off x="4029569" y="6466639"/>
            <a:ext cx="413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Thinking modified from image by </a:t>
            </a:r>
            <a:r>
              <a:rPr lang="en-US" sz="1000" dirty="0" err="1"/>
              <a:t>ArmOkay</a:t>
            </a:r>
            <a:r>
              <a:rPr lang="en-US" sz="1000" dirty="0"/>
              <a:t> from the Noun Project CC BY 3.0</a:t>
            </a:r>
          </a:p>
          <a:p>
            <a:pPr algn="ctr"/>
            <a:r>
              <a:rPr lang="en-US" sz="1000" dirty="0"/>
              <a:t>Coq logo from https://calebstanford.com/2019/01/15/coq-vector-image/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6CFEE3-DC20-4D93-B914-9834A5A07A82}"/>
              </a:ext>
            </a:extLst>
          </p:cNvPr>
          <p:cNvGrpSpPr/>
          <p:nvPr/>
        </p:nvGrpSpPr>
        <p:grpSpPr>
          <a:xfrm>
            <a:off x="10221776" y="3409812"/>
            <a:ext cx="1502048" cy="2215748"/>
            <a:chOff x="6036305" y="3421707"/>
            <a:chExt cx="1502048" cy="221574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C831B5-A03C-43EE-A3D7-BF4B9D3EDBC5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1F6A6E-4A79-4DDC-B52C-4679D362B1E1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2BE77BD-E18B-4EA4-9A4C-AAB8620C85F4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1F99C06-3A04-4307-B48A-7B7E96616826}"/>
              </a:ext>
            </a:extLst>
          </p:cNvPr>
          <p:cNvSpPr/>
          <p:nvPr/>
        </p:nvSpPr>
        <p:spPr>
          <a:xfrm>
            <a:off x="2237494" y="2972006"/>
            <a:ext cx="3584658" cy="509951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73A49"/>
                </a:solidFill>
                <a:latin typeface="Consolas" panose="020B0609020204030204" pitchFamily="49" charset="0"/>
              </a:rPr>
              <a:t>Goal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9002.</a:t>
            </a:r>
            <a:endParaRPr lang="en-US" dirty="0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E255390D-E06A-481A-B036-CDEBD8EFCE5B}"/>
              </a:ext>
            </a:extLst>
          </p:cNvPr>
          <p:cNvSpPr/>
          <p:nvPr/>
        </p:nvSpPr>
        <p:spPr>
          <a:xfrm flipH="1">
            <a:off x="6589485" y="2920804"/>
            <a:ext cx="3365020" cy="663885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9002</a:t>
            </a:r>
            <a:endParaRPr lang="en-US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B29516F-C153-46D5-8B62-A6B7A268DC28}"/>
              </a:ext>
            </a:extLst>
          </p:cNvPr>
          <p:cNvSpPr/>
          <p:nvPr/>
        </p:nvSpPr>
        <p:spPr>
          <a:xfrm>
            <a:off x="2174760" y="3807754"/>
            <a:ext cx="3584658" cy="50995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apply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/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DDD4A7F3-D473-4315-BB90-DE0F208B5B48}"/>
              </a:ext>
            </a:extLst>
          </p:cNvPr>
          <p:cNvSpPr/>
          <p:nvPr/>
        </p:nvSpPr>
        <p:spPr>
          <a:xfrm flipH="1">
            <a:off x="6589485" y="3738593"/>
            <a:ext cx="3365020" cy="67004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9002 = even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F7C51821-58DD-4C15-B065-EBFE587843E9}"/>
              </a:ext>
            </a:extLst>
          </p:cNvPr>
          <p:cNvSpPr/>
          <p:nvPr/>
        </p:nvSpPr>
        <p:spPr>
          <a:xfrm>
            <a:off x="2174760" y="5228251"/>
            <a:ext cx="3584658" cy="487304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D73A49"/>
                </a:solidFill>
                <a:latin typeface="Consolas" panose="020B0609020204030204" pitchFamily="49" charset="0"/>
              </a:rPr>
              <a:t>Qed</a:t>
            </a:r>
            <a:endParaRPr lang="en-US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BC92D1AA-61BC-4FAE-B2B2-98CE3BDD971F}"/>
              </a:ext>
            </a:extLst>
          </p:cNvPr>
          <p:cNvSpPr/>
          <p:nvPr/>
        </p:nvSpPr>
        <p:spPr>
          <a:xfrm flipH="1">
            <a:off x="6652220" y="5735287"/>
            <a:ext cx="3365020" cy="58970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✔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005A6745-7221-487D-959E-5BC8B3953360}"/>
              </a:ext>
            </a:extLst>
          </p:cNvPr>
          <p:cNvSpPr/>
          <p:nvPr/>
        </p:nvSpPr>
        <p:spPr>
          <a:xfrm>
            <a:off x="2174760" y="4494988"/>
            <a:ext cx="3584658" cy="509950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vm_compute</a:t>
            </a:r>
            <a:r>
              <a:rPr lang="en-US" dirty="0">
                <a:latin typeface="Consolas" panose="020B0609020204030204" pitchFamily="49" charset="0"/>
              </a:rPr>
              <a:t>; reflexivity.</a:t>
            </a:r>
            <a:endParaRPr lang="en-US" dirty="0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0C2E1ADA-6807-4F6E-BDAA-BC3E8C2858EC}"/>
              </a:ext>
            </a:extLst>
          </p:cNvPr>
          <p:cNvSpPr/>
          <p:nvPr/>
        </p:nvSpPr>
        <p:spPr>
          <a:xfrm flipH="1">
            <a:off x="6617180" y="4629356"/>
            <a:ext cx="3365020" cy="868488"/>
          </a:xfrm>
          <a:prstGeom prst="wedgeRoundRectCallout">
            <a:avLst>
              <a:gd name="adj1" fmla="val -40597"/>
              <a:gd name="adj2" fmla="val 6820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Proof is:</a:t>
            </a:r>
          </a:p>
          <a:p>
            <a:pPr fontAlgn="t"/>
            <a:r>
              <a:rPr lang="en-US" dirty="0" err="1">
                <a:latin typeface="Consolas" panose="020B0609020204030204" pitchFamily="49" charset="0"/>
              </a:rPr>
              <a:t>parity_of_correct</a:t>
            </a:r>
            <a:r>
              <a:rPr lang="en-US" dirty="0">
                <a:latin typeface="Consolas" panose="020B0609020204030204" pitchFamily="49" charset="0"/>
              </a:rPr>
              <a:t> 9002 (</a:t>
            </a:r>
            <a:r>
              <a:rPr lang="en-US" dirty="0" err="1">
                <a:latin typeface="Consolas" panose="020B0609020204030204" pitchFamily="49" charset="0"/>
              </a:rPr>
              <a:t>eq_refl</a:t>
            </a:r>
            <a:r>
              <a:rPr lang="en-US" dirty="0">
                <a:latin typeface="Consolas" panose="020B0609020204030204" pitchFamily="49" charset="0"/>
              </a:rPr>
              <a:t> even)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76CABF-C9A6-4801-AF9E-542BF96FE373}"/>
              </a:ext>
            </a:extLst>
          </p:cNvPr>
          <p:cNvSpPr/>
          <p:nvPr/>
        </p:nvSpPr>
        <p:spPr>
          <a:xfrm>
            <a:off x="-1" y="2176103"/>
            <a:ext cx="12191999" cy="67004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Inductive</a:t>
            </a:r>
            <a:r>
              <a:rPr lang="en-US" dirty="0">
                <a:latin typeface="Consolas" panose="020B0609020204030204" pitchFamily="49" charset="0"/>
              </a:rPr>
              <a:t> parity := even | odd.</a:t>
            </a:r>
          </a:p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Fixpoint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: ℕ → parity</a:t>
            </a:r>
          </a:p>
          <a:p>
            <a:pPr fontAlgn="t"/>
            <a:r>
              <a:rPr lang="en-US" dirty="0">
                <a:solidFill>
                  <a:srgbClr val="E36209"/>
                </a:solidFill>
                <a:latin typeface="Consolas" panose="020B0609020204030204" pitchFamily="49" charset="0"/>
              </a:rPr>
              <a:t>Lemma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parity_of_correct</a:t>
            </a:r>
            <a:endParaRPr lang="en-US" dirty="0">
              <a:latin typeface="Consolas" panose="020B0609020204030204" pitchFamily="49" charset="0"/>
            </a:endParaRPr>
          </a:p>
          <a:p>
            <a:pPr fontAlgn="t"/>
            <a:r>
              <a:rPr lang="en-US" dirty="0">
                <a:latin typeface="Consolas" panose="020B0609020204030204" pitchFamily="49" charset="0"/>
              </a:rPr>
              <a:t>: ∀ n, </a:t>
            </a:r>
            <a:r>
              <a:rPr lang="en-US" dirty="0" err="1">
                <a:latin typeface="Consolas" panose="020B0609020204030204" pitchFamily="49" charset="0"/>
              </a:rPr>
              <a:t>parity_of</a:t>
            </a:r>
            <a:r>
              <a:rPr lang="en-US" dirty="0">
                <a:latin typeface="Consolas" panose="020B0609020204030204" pitchFamily="49" charset="0"/>
              </a:rPr>
              <a:t> n = even → </a:t>
            </a:r>
            <a:r>
              <a:rPr lang="en-US" dirty="0" err="1">
                <a:latin typeface="Consolas" panose="020B0609020204030204" pitchFamily="49" charset="0"/>
              </a:rPr>
              <a:t>is_even</a:t>
            </a:r>
            <a:r>
              <a:rPr lang="en-US" dirty="0">
                <a:latin typeface="Consolas" panose="020B0609020204030204" pitchFamily="49" charset="0"/>
              </a:rPr>
              <a:t> n.</a:t>
            </a:r>
          </a:p>
        </p:txBody>
      </p:sp>
    </p:spTree>
    <p:extLst>
      <p:ext uri="{BB962C8B-B14F-4D97-AF65-F5344CB8AC3E}">
        <p14:creationId xmlns:p14="http://schemas.microsoft.com/office/powerpoint/2010/main" val="16563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8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reflective rewriting?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Reflective rewriting is asymptotically faster </a:t>
            </a:r>
          </a:p>
          <a:p>
            <a:r>
              <a:rPr lang="en-US" dirty="0"/>
              <a:t>The trail left by proof-engine-based rewriting is super-linear in the size of the code being transformed</a:t>
            </a:r>
          </a:p>
          <a:p>
            <a:r>
              <a:rPr lang="en-US" dirty="0"/>
              <a:t>Tracking the goal incurs super-linear overhead in the number of binders</a:t>
            </a:r>
          </a:p>
          <a:p>
            <a:r>
              <a:rPr lang="en-US" dirty="0"/>
              <a:t>Recursively computing only the output is asymptotically faster</a:t>
            </a:r>
          </a:p>
          <a:p>
            <a:r>
              <a:rPr lang="en-US" dirty="0"/>
              <a:t>Side benefit: we can extract it to </a:t>
            </a:r>
            <a:r>
              <a:rPr lang="en-US" dirty="0" err="1"/>
              <a:t>OCaml</a:t>
            </a:r>
            <a:r>
              <a:rPr lang="en-US" dirty="0"/>
              <a:t> to run as a nifty command-line utility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08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Goal: Reuse substitution in </a:t>
            </a:r>
            <a:r>
              <a:rPr lang="en-US" dirty="0" err="1"/>
              <a:t>Gallina</a:t>
            </a:r>
            <a:r>
              <a:rPr lang="en-US" dirty="0"/>
              <a:t> for substitution in ASTs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Example: Turn “(λ z p n x. z + (x + (p + n))) 0 1 (-1)” into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(λ z p n x. 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z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x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p n)))) (rewrite(“0”)) (rewrite(“1”)) (rewrite(“-1”))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Expression application	⇝ </a:t>
            </a:r>
            <a:r>
              <a:rPr lang="en-US" dirty="0" err="1"/>
              <a:t>Gallina</a:t>
            </a:r>
            <a:r>
              <a:rPr lang="en-US" dirty="0"/>
              <a:t> application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Expression abstraction	⇝ </a:t>
            </a:r>
            <a:r>
              <a:rPr lang="en-US" dirty="0" err="1"/>
              <a:t>Gallina</a:t>
            </a:r>
            <a:r>
              <a:rPr lang="en-US" dirty="0"/>
              <a:t> abstraction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Expression constants	⇝ rewriter invocations on </a:t>
            </a:r>
            <a:r>
              <a:rPr lang="el-GR" dirty="0"/>
              <a:t>η-</a:t>
            </a:r>
            <a:r>
              <a:rPr lang="en-US" dirty="0"/>
              <a:t>expanded forms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with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80CE-ED6F-43B0-8C03-0E0D1470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2743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“Better!  Faster!  Cheaper!”</a:t>
            </a:r>
          </a:p>
          <a:p>
            <a:r>
              <a:rPr lang="en-US" dirty="0"/>
              <a:t>Hedging against more powerful attackers</a:t>
            </a:r>
          </a:p>
          <a:p>
            <a:r>
              <a:rPr lang="en-US" dirty="0"/>
              <a:t>More mathematical security</a:t>
            </a:r>
          </a:p>
          <a:p>
            <a:r>
              <a:rPr lang="en-US" dirty="0"/>
              <a:t>Reduce costs (server &amp; user)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7B839-C961-475E-A3D8-6632AB49EAA4}"/>
              </a:ext>
            </a:extLst>
          </p:cNvPr>
          <p:cNvSpPr txBox="1">
            <a:spLocks/>
          </p:cNvSpPr>
          <p:nvPr/>
        </p:nvSpPr>
        <p:spPr>
          <a:xfrm>
            <a:off x="8610597" y="1690688"/>
            <a:ext cx="2743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“Don’t touch it;</a:t>
            </a:r>
            <a:br>
              <a:rPr lang="en-US" dirty="0"/>
            </a:br>
            <a:r>
              <a:rPr lang="en-US" dirty="0"/>
              <a:t>it works!”</a:t>
            </a:r>
          </a:p>
          <a:p>
            <a:r>
              <a:rPr lang="en-US" dirty="0"/>
              <a:t>Lots of room for error</a:t>
            </a:r>
          </a:p>
          <a:p>
            <a:r>
              <a:rPr lang="en-US" dirty="0"/>
              <a:t>Enormous cost of error</a:t>
            </a:r>
          </a:p>
          <a:p>
            <a:r>
              <a:rPr lang="en-US" dirty="0"/>
              <a:t>Hard to find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/>
              <p:nvPr/>
            </p:nvSpPr>
            <p:spPr>
              <a:xfrm>
                <a:off x="4998203" y="1690688"/>
                <a:ext cx="2195595" cy="116088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Mathematical Specification: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03" y="1690688"/>
                <a:ext cx="2195595" cy="11608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B811C6C-AB67-4E94-9214-45739804A1C4}"/>
              </a:ext>
            </a:extLst>
          </p:cNvPr>
          <p:cNvSpPr/>
          <p:nvPr/>
        </p:nvSpPr>
        <p:spPr>
          <a:xfrm>
            <a:off x="3989026" y="3429000"/>
            <a:ext cx="4767515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inline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force_inline</a:t>
            </a:r>
            <a:endParaRPr lang="en-US" sz="500" dirty="0">
              <a:latin typeface="Consolas" panose="020B0609020204030204" pitchFamily="49" charset="0"/>
            </a:endParaRPr>
          </a:p>
          <a:p>
            <a:pPr fontAlgn="t"/>
            <a:r>
              <a:rPr lang="en-US" sz="500" dirty="0" err="1">
                <a:solidFill>
                  <a:srgbClr val="6F42C1"/>
                </a:solidFill>
                <a:latin typeface="Consolas" panose="020B0609020204030204" pitchFamily="49" charset="0"/>
              </a:rPr>
              <a:t>fmul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output,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in2,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in) {</a:t>
            </a:r>
          </a:p>
          <a:p>
            <a:pPr fontAlgn="t"/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 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limb r0,r1,r2,r3,r4,s0,s1,s2,s3,s4,c;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r0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r1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r3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r4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s0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s1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s2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s3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s4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fr-FR" sz="500" dirty="0">
                <a:latin typeface="Consolas" panose="020B0609020204030204" pitchFamily="49" charset="0"/>
              </a:rPr>
              <a:t>t[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500" dirty="0">
                <a:latin typeface="Consolas" panose="020B0609020204030204" pitchFamily="49" charset="0"/>
              </a:rPr>
              <a:t>] = ((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500" dirty="0">
                <a:latin typeface="Consolas" panose="020B0609020204030204" pitchFamily="49" charset="0"/>
              </a:rPr>
              <a:t>) r0) * s0;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=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r0) * s1 +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r1) * s0;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s1;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s1;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s1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s2;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r4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r1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r3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pt-BR" sz="500" dirty="0">
                <a:latin typeface="Consolas" panose="020B0609020204030204" pitchFamily="49" charset="0"/>
              </a:rPr>
              <a:t>] +=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s1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s2;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pt-BR" sz="500" dirty="0">
                <a:latin typeface="Consolas" panose="020B0609020204030204" pitchFamily="49" charset="0"/>
              </a:rPr>
              <a:t>] +=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s3;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+=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r4) * s3 +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r3) * s4;</a:t>
            </a:r>
          </a:p>
          <a:p>
            <a:pPr fontAlgn="t"/>
            <a:r>
              <a:rPr lang="fr-FR" sz="500" dirty="0">
                <a:latin typeface="Consolas" panose="020B0609020204030204" pitchFamily="49" charset="0"/>
              </a:rPr>
              <a:t>t[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500" dirty="0">
                <a:latin typeface="Consolas" panose="020B0609020204030204" pitchFamily="49" charset="0"/>
              </a:rPr>
              <a:t>] += ((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500" dirty="0">
                <a:latin typeface="Consolas" panose="020B0609020204030204" pitchFamily="49" charset="0"/>
              </a:rPr>
              <a:t>) r4) * s4;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r0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+= c; r1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+= c; r2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+= c; r3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+= c; r4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r0 += c *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pt-BR" sz="500" dirty="0">
                <a:latin typeface="Consolas" panose="020B0609020204030204" pitchFamily="49" charset="0"/>
              </a:rPr>
              <a:t>; c = r0 &gt;&gt;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500" dirty="0">
                <a:latin typeface="Consolas" panose="020B0609020204030204" pitchFamily="49" charset="0"/>
              </a:rPr>
              <a:t>; r0 = r0 &amp;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r1 += c; c = r1 &gt;&gt;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500" dirty="0">
                <a:latin typeface="Consolas" panose="020B0609020204030204" pitchFamily="49" charset="0"/>
              </a:rPr>
              <a:t>; r1 = r1 &amp;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+= c;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= r0;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= r1;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= r2;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= r3;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= r4;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11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Goal: Reuse substitution in </a:t>
            </a:r>
            <a:r>
              <a:rPr lang="en-US" dirty="0" err="1"/>
              <a:t>Gallina</a:t>
            </a:r>
            <a:r>
              <a:rPr lang="en-US" dirty="0"/>
              <a:t> for substitution in ASTs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Example: Turn “(λ z p n x. z + (x + (p + n))) 0 1 (-1)” into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(λ z p n x. 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z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x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p n)))) (rewrite(“0”)) (rewrite(“1”)) (rewrite(“-1”))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Then reduce!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6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Goal: Reuse substitution in </a:t>
            </a:r>
            <a:r>
              <a:rPr lang="en-US" dirty="0" err="1"/>
              <a:t>Gallina</a:t>
            </a:r>
            <a:r>
              <a:rPr lang="en-US" dirty="0"/>
              <a:t> for substitution in ASTs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Example: Turn “(λ z p n x. z + (x + (p + n))) 0 1 (-1)” into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(λ z p n x. 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z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x ((λ a b. rewrite(“+”, a, b))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p n)))) (rewrite(“0”)) (rewrite(“1”)) (rewrite(“-1”))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Then reduce!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⇝ (λ x. rewrite(“+”, “0”, rewrite(“+”, “x”, rewrite(“+”, “1”, “-1”))))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13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Let-Lifting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Let-Lifting monad for code-sharing-preservation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Assignment + return; bind is derived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Rewrote </a:t>
            </a:r>
            <a:r>
              <a:rPr lang="en-US" dirty="0" err="1"/>
              <a:t>NbE</a:t>
            </a:r>
            <a:r>
              <a:rPr lang="en-US" dirty="0"/>
              <a:t> in this Let-Lifting monad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Haven’t seen it in the literature, but it’s not too tricky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Automatic </a:t>
            </a:r>
            <a:r>
              <a:rPr lang="el-GR" dirty="0"/>
              <a:t>ι</a:t>
            </a:r>
            <a:r>
              <a:rPr lang="en-US" dirty="0"/>
              <a:t>-reduction was too tricky to figure out, so I hard-coded the cases we needed for fiat-crypto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7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For </a:t>
            </a:r>
            <a:r>
              <a:rPr lang="en-US" dirty="0" err="1"/>
              <a:t>ιδ+rewrite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Using Parametric Higher-Order Abstract Syntax (PHOAS) to deal with binders allows delaying rewriting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We thus achieve complete rewriting in a single pass when the rewrite rules form a DAG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We have extra magic for when they don’t.  The magic is called “fuel” and “try again”.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Select rewrite rule based on </a:t>
            </a:r>
            <a:r>
              <a:rPr lang="en-US" dirty="0" err="1"/>
              <a:t>Coq’s</a:t>
            </a:r>
            <a:r>
              <a:rPr lang="en-US" dirty="0"/>
              <a:t> pattern matching so we don’t need to walk the entire list of rewrite rules at every identifier/constant node just to see which ones apply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On-the-fly emission of a type of codes for relevant constants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Partial evaluation on the generated rewriter (further 2x efficiency)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93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1244-57A5-4692-BA62-28C4C972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EF2-7635-4DB3-945B-35CBE7C0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Reflective for performant and verified</a:t>
            </a:r>
          </a:p>
          <a:p>
            <a:pPr>
              <a:lnSpc>
                <a:spcPct val="200000"/>
              </a:lnSpc>
            </a:pPr>
            <a:r>
              <a:rPr lang="en-US" dirty="0"/>
              <a:t>Normalization by Evaluation (</a:t>
            </a:r>
            <a:r>
              <a:rPr lang="en-US" dirty="0" err="1"/>
              <a:t>NbE</a:t>
            </a:r>
            <a:r>
              <a:rPr lang="en-US" dirty="0"/>
              <a:t>) (for β)</a:t>
            </a:r>
            <a:br>
              <a:rPr lang="en-US" dirty="0"/>
            </a:br>
            <a:r>
              <a:rPr lang="en-US" dirty="0"/>
              <a:t>+ let-lifting monad (code-sharing)</a:t>
            </a:r>
            <a:br>
              <a:rPr lang="en-US" dirty="0"/>
            </a:br>
            <a:r>
              <a:rPr lang="en-US" dirty="0"/>
              <a:t>+ rewriting (</a:t>
            </a:r>
            <a:r>
              <a:rPr lang="en-US" dirty="0" err="1"/>
              <a:t>ιδ+rewrite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+ more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7D94-6AB3-4240-81B2-0C2C24C2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5B6DC-DFA4-440A-BAA0-5ECFACB4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7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8E15-3319-4CDA-BAEB-C774AF8E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921CB-07CC-4B94-9680-9CDD7E1E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  <a:p>
            <a:r>
              <a:rPr lang="en-US" dirty="0"/>
              <a:t>It's performant!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EB101-6AD5-4951-8F32-FB4454B7D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70E61-0253-4992-B8E9-7DF666E5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 descr="Fireworks">
            <a:extLst>
              <a:ext uri="{FF2B5EF4-FFF2-40B4-BE49-F238E27FC236}">
                <a16:creationId xmlns:a16="http://schemas.microsoft.com/office/drawing/2014/main" id="{D3190A5A-D346-C64C-87E6-1AC71262B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6349" y="535569"/>
            <a:ext cx="4063083" cy="4063083"/>
          </a:xfrm>
          <a:prstGeom prst="rect">
            <a:avLst/>
          </a:prstGeom>
        </p:spPr>
      </p:pic>
      <p:pic>
        <p:nvPicPr>
          <p:cNvPr id="8" name="Graphic 7" descr="Fireworks">
            <a:extLst>
              <a:ext uri="{FF2B5EF4-FFF2-40B4-BE49-F238E27FC236}">
                <a16:creationId xmlns:a16="http://schemas.microsoft.com/office/drawing/2014/main" id="{BED7738B-6DD1-5946-BCFB-6E5C9771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3266" y="2475829"/>
            <a:ext cx="4063083" cy="40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55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E484-7E13-45F3-91E7-26E8C5C7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8BC27-BD77-4C02-8D09-A080CD0A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AC25C-4975-45FB-A432-D75D01DE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2AAF5D-2436-41D9-82BD-FFCDD246F89F}"/>
              </a:ext>
            </a:extLst>
          </p:cNvPr>
          <p:cNvGraphicFramePr/>
          <p:nvPr/>
        </p:nvGraphicFramePr>
        <p:xfrm>
          <a:off x="0" y="1524000"/>
          <a:ext cx="12191999" cy="519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5B084D50-730C-499D-BF69-9350A1A985D6}"/>
              </a:ext>
            </a:extLst>
          </p:cNvPr>
          <p:cNvSpPr txBox="1"/>
          <p:nvPr/>
        </p:nvSpPr>
        <p:spPr>
          <a:xfrm>
            <a:off x="6858002" y="3763540"/>
            <a:ext cx="5151118" cy="1646660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sz="2400" dirty="0"/>
              <a:t># binders for:</a:t>
            </a:r>
          </a:p>
          <a:p>
            <a:pPr rtl="0"/>
            <a:r>
              <a:rPr lang="en-US" sz="2400" dirty="0"/>
              <a:t>Curve25519:	90   (x64) or 188 (x32)</a:t>
            </a:r>
            <a:endParaRPr lang="en-US" sz="2400" b="0" dirty="0">
              <a:effectLst/>
            </a:endParaRPr>
          </a:p>
          <a:p>
            <a:pPr rtl="0"/>
            <a:r>
              <a:rPr lang="en-US" sz="2400" dirty="0"/>
              <a:t>P-256: 		150 (x64) or 400 (x32)</a:t>
            </a:r>
            <a:endParaRPr lang="en-US" sz="2400" b="0" dirty="0">
              <a:effectLst/>
            </a:endParaRPr>
          </a:p>
          <a:p>
            <a:r>
              <a:rPr lang="en-US" sz="2400" dirty="0"/>
              <a:t>P-384:		300 (x64) or 916 (x32)</a:t>
            </a:r>
          </a:p>
        </p:txBody>
      </p:sp>
    </p:spTree>
    <p:extLst>
      <p:ext uri="{BB962C8B-B14F-4D97-AF65-F5344CB8AC3E}">
        <p14:creationId xmlns:p14="http://schemas.microsoft.com/office/powerpoint/2010/main" val="105660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A833-1B0B-49D2-A43D-DC8C6DE2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Fiat Cryptography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88C6B-5FA0-43AA-B50A-0B46ED1E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8881D-0BF2-42BC-96D2-2C4F6E6D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54A926-B9A2-4386-8C9E-323D3F5A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52CD87-C6CE-482E-BCEF-80FE8E23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269" y="1646238"/>
            <a:ext cx="5097463" cy="47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8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DFEE-E579-C74B-BBA7-A854A688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8148-CF07-DD48-8667-8AE66D57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 deep to find the places of asymptotic blowup</a:t>
            </a:r>
          </a:p>
          <a:p>
            <a:r>
              <a:rPr lang="en-US" dirty="0"/>
              <a:t>Understand the </a:t>
            </a:r>
            <a:r>
              <a:rPr lang="en-US"/>
              <a:t>precise </a:t>
            </a:r>
            <a:r>
              <a:rPr lang="en-US" dirty="0"/>
              <a:t>source of the blowup</a:t>
            </a:r>
          </a:p>
          <a:p>
            <a:r>
              <a:rPr lang="en-US" dirty="0"/>
              <a:t>Fuse the different compiler passes deeply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1DE0-304E-B048-8B39-90B0B62A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3CED9-2057-5E45-A265-C1EB5E86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 of Verification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/>
              <p:nvPr/>
            </p:nvSpPr>
            <p:spPr>
              <a:xfrm>
                <a:off x="8423330" y="1690688"/>
                <a:ext cx="2195595" cy="116088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Mathematical Specification: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330" y="1690688"/>
                <a:ext cx="2195595" cy="116088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96C118A6-C370-4083-8D1C-EE405B90DD54}"/>
              </a:ext>
            </a:extLst>
          </p:cNvPr>
          <p:cNvSpPr/>
          <p:nvPr/>
        </p:nvSpPr>
        <p:spPr>
          <a:xfrm flipV="1">
            <a:off x="5724880" y="2271130"/>
            <a:ext cx="1580827" cy="2859438"/>
          </a:xfrm>
          <a:prstGeom prst="curvedRightArrow">
            <a:avLst>
              <a:gd name="adj1" fmla="val 26993"/>
              <a:gd name="adj2" fmla="val 50000"/>
              <a:gd name="adj3" fmla="val 25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bbon: Curved and Tilted Up 9">
            <a:extLst>
              <a:ext uri="{FF2B5EF4-FFF2-40B4-BE49-F238E27FC236}">
                <a16:creationId xmlns:a16="http://schemas.microsoft.com/office/drawing/2014/main" id="{60653D53-B4BD-49FB-924B-C06993E94B52}"/>
              </a:ext>
            </a:extLst>
          </p:cNvPr>
          <p:cNvSpPr/>
          <p:nvPr/>
        </p:nvSpPr>
        <p:spPr>
          <a:xfrm>
            <a:off x="4380576" y="3204903"/>
            <a:ext cx="3066425" cy="1212114"/>
          </a:xfrm>
          <a:prstGeom prst="ellipseRibbon2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Proof that</a:t>
            </a:r>
          </a:p>
          <a:p>
            <a:pPr algn="ctr"/>
            <a:r>
              <a:rPr lang="en-US" dirty="0"/>
              <a:t>code matches spec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479EE-77CE-49C3-9509-1991CE1B6BEF}"/>
              </a:ext>
            </a:extLst>
          </p:cNvPr>
          <p:cNvSpPr/>
          <p:nvPr/>
        </p:nvSpPr>
        <p:spPr>
          <a:xfrm>
            <a:off x="7414153" y="3429000"/>
            <a:ext cx="4767515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inline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force_inline</a:t>
            </a:r>
            <a:endParaRPr lang="en-US" sz="500" dirty="0">
              <a:latin typeface="Consolas" panose="020B0609020204030204" pitchFamily="49" charset="0"/>
            </a:endParaRPr>
          </a:p>
          <a:p>
            <a:pPr fontAlgn="t"/>
            <a:r>
              <a:rPr lang="en-US" sz="500" dirty="0" err="1">
                <a:solidFill>
                  <a:srgbClr val="6F42C1"/>
                </a:solidFill>
                <a:latin typeface="Consolas" panose="020B0609020204030204" pitchFamily="49" charset="0"/>
              </a:rPr>
              <a:t>fmul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output,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in2, </a:t>
            </a:r>
            <a:r>
              <a:rPr lang="en-US" sz="5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felem</a:t>
            </a:r>
            <a:r>
              <a:rPr lang="en-US" sz="500" dirty="0">
                <a:latin typeface="Consolas" panose="020B0609020204030204" pitchFamily="49" charset="0"/>
              </a:rPr>
              <a:t> in) {</a:t>
            </a:r>
          </a:p>
          <a:p>
            <a:pPr fontAlgn="t"/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 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limb r0,r1,r2,r3,r4,s0,s1,s2,s3,s4,c;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r0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r1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r3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r4 = in[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s0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s1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s2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s3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s4 = in2[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fr-FR" sz="500" dirty="0">
                <a:latin typeface="Consolas" panose="020B0609020204030204" pitchFamily="49" charset="0"/>
              </a:rPr>
              <a:t>t[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500" dirty="0">
                <a:latin typeface="Consolas" panose="020B0609020204030204" pitchFamily="49" charset="0"/>
              </a:rPr>
              <a:t>] = ((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500" dirty="0">
                <a:latin typeface="Consolas" panose="020B0609020204030204" pitchFamily="49" charset="0"/>
              </a:rPr>
              <a:t>) r0) * s0;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=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r0) * s1 +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r1) * s0;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s1;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s1;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pt-BR" sz="500" dirty="0">
                <a:latin typeface="Consolas" panose="020B0609020204030204" pitchFamily="49" charset="0"/>
              </a:rPr>
              <a:t>] 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r0)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s0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s1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s2;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r4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r1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r3 *=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pt-BR" sz="500" dirty="0">
                <a:latin typeface="Consolas" panose="020B0609020204030204" pitchFamily="49" charset="0"/>
              </a:rPr>
              <a:t>] +=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s1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r1)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s3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s2;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t[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pt-BR" sz="500" dirty="0">
                <a:latin typeface="Consolas" panose="020B0609020204030204" pitchFamily="49" charset="0"/>
              </a:rPr>
              <a:t>] +=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r4) * s2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r2) * s4 + ((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500" dirty="0">
                <a:latin typeface="Consolas" panose="020B0609020204030204" pitchFamily="49" charset="0"/>
              </a:rPr>
              <a:t>) r3) * s3;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+=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r4) * s3 + ((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500" dirty="0">
                <a:latin typeface="Consolas" panose="020B0609020204030204" pitchFamily="49" charset="0"/>
              </a:rPr>
              <a:t>) r3) * s4;</a:t>
            </a:r>
          </a:p>
          <a:p>
            <a:pPr fontAlgn="t"/>
            <a:r>
              <a:rPr lang="fr-FR" sz="500" dirty="0">
                <a:latin typeface="Consolas" panose="020B0609020204030204" pitchFamily="49" charset="0"/>
              </a:rPr>
              <a:t>t[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500" dirty="0">
                <a:latin typeface="Consolas" panose="020B0609020204030204" pitchFamily="49" charset="0"/>
              </a:rPr>
              <a:t>] += ((</a:t>
            </a:r>
            <a:r>
              <a:rPr lang="fr-FR" sz="5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500" dirty="0">
                <a:latin typeface="Consolas" panose="020B0609020204030204" pitchFamily="49" charset="0"/>
              </a:rPr>
              <a:t>) r4) * s4;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r0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+= c; r1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+= c; r2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+= c; r3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+= c; r4 = (limb)t[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&amp;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500" dirty="0">
                <a:latin typeface="Consolas" panose="020B0609020204030204" pitchFamily="49" charset="0"/>
              </a:rPr>
              <a:t>; c = (limb)(t[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&gt;&gt; 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r0 += c *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pt-BR" sz="500" dirty="0">
                <a:latin typeface="Consolas" panose="020B0609020204030204" pitchFamily="49" charset="0"/>
              </a:rPr>
              <a:t>; c = r0 &gt;&gt;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500" dirty="0">
                <a:latin typeface="Consolas" panose="020B0609020204030204" pitchFamily="49" charset="0"/>
              </a:rPr>
              <a:t>; r0 = r0 &amp;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500" dirty="0">
                <a:latin typeface="Consolas" panose="020B0609020204030204" pitchFamily="49" charset="0"/>
              </a:rPr>
              <a:t>r1 += c; c = r1 &gt;&gt;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500" dirty="0">
                <a:latin typeface="Consolas" panose="020B0609020204030204" pitchFamily="49" charset="0"/>
              </a:rPr>
              <a:t>; r1 = r1 &amp; </a:t>
            </a:r>
            <a:r>
              <a:rPr lang="pt-BR" sz="5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5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r2 += c;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latin typeface="Consolas" panose="020B0609020204030204" pitchFamily="49" charset="0"/>
              </a:rPr>
              <a:t>] = r0;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500" dirty="0">
                <a:latin typeface="Consolas" panose="020B0609020204030204" pitchFamily="49" charset="0"/>
              </a:rPr>
              <a:t>] = r1;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500" dirty="0">
                <a:latin typeface="Consolas" panose="020B0609020204030204" pitchFamily="49" charset="0"/>
              </a:rPr>
              <a:t>] = r2;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500" dirty="0">
                <a:latin typeface="Consolas" panose="020B0609020204030204" pitchFamily="49" charset="0"/>
              </a:rPr>
              <a:t>] = r3;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output[</a:t>
            </a:r>
            <a:r>
              <a:rPr lang="en-US" sz="5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500" dirty="0">
                <a:latin typeface="Consolas" panose="020B0609020204030204" pitchFamily="49" charset="0"/>
              </a:rPr>
              <a:t>] = r4;</a:t>
            </a:r>
          </a:p>
          <a:p>
            <a:pPr fontAlgn="t"/>
            <a:r>
              <a:rPr lang="en-US" sz="500" dirty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469D0F-1726-466A-BA04-D5B812FEBAFF}"/>
              </a:ext>
            </a:extLst>
          </p:cNvPr>
          <p:cNvGrpSpPr/>
          <p:nvPr/>
        </p:nvGrpSpPr>
        <p:grpSpPr>
          <a:xfrm>
            <a:off x="792792" y="2763725"/>
            <a:ext cx="1681257" cy="1653292"/>
            <a:chOff x="1033600" y="2005926"/>
            <a:chExt cx="3270309" cy="321591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0EFC8F-0911-4153-88DA-85C4D501C033}"/>
                </a:ext>
              </a:extLst>
            </p:cNvPr>
            <p:cNvSpPr/>
            <p:nvPr/>
          </p:nvSpPr>
          <p:spPr>
            <a:xfrm>
              <a:off x="2012650" y="2930585"/>
              <a:ext cx="224366" cy="224366"/>
            </a:xfrm>
            <a:custGeom>
              <a:avLst/>
              <a:gdLst>
                <a:gd name="connsiteX0" fmla="*/ 5099 w 224365"/>
                <a:gd name="connsiteY0" fmla="*/ 222666 h 224365"/>
                <a:gd name="connsiteX1" fmla="*/ 59491 w 224365"/>
                <a:gd name="connsiteY1" fmla="*/ 222666 h 224365"/>
                <a:gd name="connsiteX2" fmla="*/ 222666 w 224365"/>
                <a:gd name="connsiteY2" fmla="*/ 59491 h 224365"/>
                <a:gd name="connsiteX3" fmla="*/ 222666 w 224365"/>
                <a:gd name="connsiteY3" fmla="*/ 5099 h 224365"/>
                <a:gd name="connsiteX4" fmla="*/ 113883 w 224365"/>
                <a:gd name="connsiteY4" fmla="*/ 5099 h 224365"/>
                <a:gd name="connsiteX5" fmla="*/ 113883 w 224365"/>
                <a:gd name="connsiteY5" fmla="*/ 59491 h 224365"/>
                <a:gd name="connsiteX6" fmla="*/ 59491 w 224365"/>
                <a:gd name="connsiteY6" fmla="*/ 113883 h 224365"/>
                <a:gd name="connsiteX7" fmla="*/ 5099 w 224365"/>
                <a:gd name="connsiteY7" fmla="*/ 113883 h 22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365" h="224365">
                  <a:moveTo>
                    <a:pt x="5099" y="222666"/>
                  </a:moveTo>
                  <a:lnTo>
                    <a:pt x="59491" y="222666"/>
                  </a:lnTo>
                  <a:cubicBezTo>
                    <a:pt x="149567" y="222563"/>
                    <a:pt x="222563" y="149567"/>
                    <a:pt x="222666" y="59491"/>
                  </a:cubicBezTo>
                  <a:lnTo>
                    <a:pt x="222666" y="5099"/>
                  </a:lnTo>
                  <a:lnTo>
                    <a:pt x="113883" y="5099"/>
                  </a:lnTo>
                  <a:lnTo>
                    <a:pt x="113883" y="59491"/>
                  </a:lnTo>
                  <a:cubicBezTo>
                    <a:pt x="113848" y="89516"/>
                    <a:pt x="89516" y="113848"/>
                    <a:pt x="59491" y="113883"/>
                  </a:cubicBezTo>
                  <a:lnTo>
                    <a:pt x="5099" y="1138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33A9EA-33DD-4409-B96B-2CB640B34A3A}"/>
                </a:ext>
              </a:extLst>
            </p:cNvPr>
            <p:cNvSpPr/>
            <p:nvPr/>
          </p:nvSpPr>
          <p:spPr>
            <a:xfrm>
              <a:off x="1033600" y="2169101"/>
              <a:ext cx="2182468" cy="3052736"/>
            </a:xfrm>
            <a:custGeom>
              <a:avLst/>
              <a:gdLst>
                <a:gd name="connsiteX0" fmla="*/ 1528067 w 2182467"/>
                <a:gd name="connsiteY0" fmla="*/ 820975 h 3052735"/>
                <a:gd name="connsiteX1" fmla="*/ 1528067 w 2182467"/>
                <a:gd name="connsiteY1" fmla="*/ 304254 h 3052735"/>
                <a:gd name="connsiteX2" fmla="*/ 1228913 w 2182467"/>
                <a:gd name="connsiteY2" fmla="*/ 5099 h 3052735"/>
                <a:gd name="connsiteX3" fmla="*/ 929758 w 2182467"/>
                <a:gd name="connsiteY3" fmla="*/ 5099 h 3052735"/>
                <a:gd name="connsiteX4" fmla="*/ 657799 w 2182467"/>
                <a:gd name="connsiteY4" fmla="*/ 277058 h 3052735"/>
                <a:gd name="connsiteX5" fmla="*/ 657799 w 2182467"/>
                <a:gd name="connsiteY5" fmla="*/ 820975 h 3052735"/>
                <a:gd name="connsiteX6" fmla="*/ 806669 w 2182467"/>
                <a:gd name="connsiteY6" fmla="*/ 1148270 h 3052735"/>
                <a:gd name="connsiteX7" fmla="*/ 674269 w 2182467"/>
                <a:gd name="connsiteY7" fmla="*/ 1324802 h 3052735"/>
                <a:gd name="connsiteX8" fmla="*/ 264376 w 2182467"/>
                <a:gd name="connsiteY8" fmla="*/ 1598062 h 3052735"/>
                <a:gd name="connsiteX9" fmla="*/ 150241 w 2182467"/>
                <a:gd name="connsiteY9" fmla="*/ 1763196 h 3052735"/>
                <a:gd name="connsiteX10" fmla="*/ 6493 w 2182467"/>
                <a:gd name="connsiteY10" fmla="*/ 2386105 h 3052735"/>
                <a:gd name="connsiteX11" fmla="*/ 15231 w 2182467"/>
                <a:gd name="connsiteY11" fmla="*/ 2429946 h 3052735"/>
                <a:gd name="connsiteX12" fmla="*/ 287189 w 2182467"/>
                <a:gd name="connsiteY12" fmla="*/ 2810689 h 3052735"/>
                <a:gd name="connsiteX13" fmla="*/ 331449 w 2182467"/>
                <a:gd name="connsiteY13" fmla="*/ 2833469 h 3052735"/>
                <a:gd name="connsiteX14" fmla="*/ 385841 w 2182467"/>
                <a:gd name="connsiteY14" fmla="*/ 2833469 h 3052735"/>
                <a:gd name="connsiteX15" fmla="*/ 385841 w 2182467"/>
                <a:gd name="connsiteY15" fmla="*/ 2996644 h 3052735"/>
                <a:gd name="connsiteX16" fmla="*/ 440233 w 2182467"/>
                <a:gd name="connsiteY16" fmla="*/ 3051036 h 3052735"/>
                <a:gd name="connsiteX17" fmla="*/ 1745634 w 2182467"/>
                <a:gd name="connsiteY17" fmla="*/ 3051036 h 3052735"/>
                <a:gd name="connsiteX18" fmla="*/ 1800026 w 2182467"/>
                <a:gd name="connsiteY18" fmla="*/ 2996644 h 3052735"/>
                <a:gd name="connsiteX19" fmla="*/ 1800026 w 2182467"/>
                <a:gd name="connsiteY19" fmla="*/ 2833469 h 3052735"/>
                <a:gd name="connsiteX20" fmla="*/ 1854417 w 2182467"/>
                <a:gd name="connsiteY20" fmla="*/ 2833469 h 3052735"/>
                <a:gd name="connsiteX21" fmla="*/ 1898677 w 2182467"/>
                <a:gd name="connsiteY21" fmla="*/ 2810689 h 3052735"/>
                <a:gd name="connsiteX22" fmla="*/ 2170636 w 2182467"/>
                <a:gd name="connsiteY22" fmla="*/ 2429946 h 3052735"/>
                <a:gd name="connsiteX23" fmla="*/ 2179373 w 2182467"/>
                <a:gd name="connsiteY23" fmla="*/ 2386105 h 3052735"/>
                <a:gd name="connsiteX24" fmla="*/ 2035626 w 2182467"/>
                <a:gd name="connsiteY24" fmla="*/ 1763196 h 3052735"/>
                <a:gd name="connsiteX25" fmla="*/ 1921487 w 2182467"/>
                <a:gd name="connsiteY25" fmla="*/ 1598062 h 3052735"/>
                <a:gd name="connsiteX26" fmla="*/ 1511597 w 2182467"/>
                <a:gd name="connsiteY26" fmla="*/ 1324802 h 3052735"/>
                <a:gd name="connsiteX27" fmla="*/ 1379197 w 2182467"/>
                <a:gd name="connsiteY27" fmla="*/ 1148270 h 3052735"/>
                <a:gd name="connsiteX28" fmla="*/ 1528067 w 2182467"/>
                <a:gd name="connsiteY28" fmla="*/ 820975 h 3052735"/>
                <a:gd name="connsiteX29" fmla="*/ 1419284 w 2182467"/>
                <a:gd name="connsiteY29" fmla="*/ 304254 h 3052735"/>
                <a:gd name="connsiteX30" fmla="*/ 1419284 w 2182467"/>
                <a:gd name="connsiteY30" fmla="*/ 319034 h 3052735"/>
                <a:gd name="connsiteX31" fmla="*/ 1404198 w 2182467"/>
                <a:gd name="connsiteY31" fmla="*/ 310415 h 3052735"/>
                <a:gd name="connsiteX32" fmla="*/ 1310451 w 2182467"/>
                <a:gd name="connsiteY32" fmla="*/ 247917 h 3052735"/>
                <a:gd name="connsiteX33" fmla="*/ 1272392 w 2182467"/>
                <a:gd name="connsiteY33" fmla="*/ 118952 h 3052735"/>
                <a:gd name="connsiteX34" fmla="*/ 1419284 w 2182467"/>
                <a:gd name="connsiteY34" fmla="*/ 304254 h 3052735"/>
                <a:gd name="connsiteX35" fmla="*/ 929758 w 2182467"/>
                <a:gd name="connsiteY35" fmla="*/ 113883 h 3052735"/>
                <a:gd name="connsiteX36" fmla="*/ 1065737 w 2182467"/>
                <a:gd name="connsiteY36" fmla="*/ 113883 h 3052735"/>
                <a:gd name="connsiteX37" fmla="*/ 1201717 w 2182467"/>
                <a:gd name="connsiteY37" fmla="*/ 249862 h 3052735"/>
                <a:gd name="connsiteX38" fmla="*/ 1065737 w 2182467"/>
                <a:gd name="connsiteY38" fmla="*/ 385841 h 3052735"/>
                <a:gd name="connsiteX39" fmla="*/ 1061070 w 2182467"/>
                <a:gd name="connsiteY39" fmla="*/ 385841 h 3052735"/>
                <a:gd name="connsiteX40" fmla="*/ 968218 w 2182467"/>
                <a:gd name="connsiteY40" fmla="*/ 347378 h 3052735"/>
                <a:gd name="connsiteX41" fmla="*/ 798446 w 2182467"/>
                <a:gd name="connsiteY41" fmla="*/ 277058 h 3052735"/>
                <a:gd name="connsiteX42" fmla="*/ 766583 w 2182467"/>
                <a:gd name="connsiteY42" fmla="*/ 277058 h 3052735"/>
                <a:gd name="connsiteX43" fmla="*/ 929758 w 2182467"/>
                <a:gd name="connsiteY43" fmla="*/ 113883 h 3052735"/>
                <a:gd name="connsiteX44" fmla="*/ 766583 w 2182467"/>
                <a:gd name="connsiteY44" fmla="*/ 820975 h 3052735"/>
                <a:gd name="connsiteX45" fmla="*/ 766583 w 2182467"/>
                <a:gd name="connsiteY45" fmla="*/ 385841 h 3052735"/>
                <a:gd name="connsiteX46" fmla="*/ 798446 w 2182467"/>
                <a:gd name="connsiteY46" fmla="*/ 385841 h 3052735"/>
                <a:gd name="connsiteX47" fmla="*/ 891298 w 2182467"/>
                <a:gd name="connsiteY47" fmla="*/ 424305 h 3052735"/>
                <a:gd name="connsiteX48" fmla="*/ 1061070 w 2182467"/>
                <a:gd name="connsiteY48" fmla="*/ 494625 h 3052735"/>
                <a:gd name="connsiteX49" fmla="*/ 1065737 w 2182467"/>
                <a:gd name="connsiteY49" fmla="*/ 494625 h 3052735"/>
                <a:gd name="connsiteX50" fmla="*/ 1283770 w 2182467"/>
                <a:gd name="connsiteY50" fmla="*/ 360868 h 3052735"/>
                <a:gd name="connsiteX51" fmla="*/ 1343858 w 2182467"/>
                <a:gd name="connsiteY51" fmla="*/ 400927 h 3052735"/>
                <a:gd name="connsiteX52" fmla="*/ 1419284 w 2182467"/>
                <a:gd name="connsiteY52" fmla="*/ 433758 h 3052735"/>
                <a:gd name="connsiteX53" fmla="*/ 1419284 w 2182467"/>
                <a:gd name="connsiteY53" fmla="*/ 820975 h 3052735"/>
                <a:gd name="connsiteX54" fmla="*/ 1092933 w 2182467"/>
                <a:gd name="connsiteY54" fmla="*/ 1147326 h 3052735"/>
                <a:gd name="connsiteX55" fmla="*/ 766583 w 2182467"/>
                <a:gd name="connsiteY55" fmla="*/ 820975 h 3052735"/>
                <a:gd name="connsiteX56" fmla="*/ 1440011 w 2182467"/>
                <a:gd name="connsiteY56" fmla="*/ 2272770 h 3052735"/>
                <a:gd name="connsiteX57" fmla="*/ 1327988 w 2182467"/>
                <a:gd name="connsiteY57" fmla="*/ 2086066 h 3052735"/>
                <a:gd name="connsiteX58" fmla="*/ 1491805 w 2182467"/>
                <a:gd name="connsiteY58" fmla="*/ 1963201 h 3052735"/>
                <a:gd name="connsiteX59" fmla="*/ 1614322 w 2182467"/>
                <a:gd name="connsiteY59" fmla="*/ 1963201 h 3052735"/>
                <a:gd name="connsiteX60" fmla="*/ 1745634 w 2182467"/>
                <a:gd name="connsiteY60" fmla="*/ 2094513 h 3052735"/>
                <a:gd name="connsiteX61" fmla="*/ 1745634 w 2182467"/>
                <a:gd name="connsiteY61" fmla="*/ 2235160 h 3052735"/>
                <a:gd name="connsiteX62" fmla="*/ 1528067 w 2182467"/>
                <a:gd name="connsiteY62" fmla="*/ 2235160 h 3052735"/>
                <a:gd name="connsiteX63" fmla="*/ 1503743 w 2182467"/>
                <a:gd name="connsiteY63" fmla="*/ 2240903 h 3052735"/>
                <a:gd name="connsiteX64" fmla="*/ 494624 w 2182467"/>
                <a:gd name="connsiteY64" fmla="*/ 2207964 h 3052735"/>
                <a:gd name="connsiteX65" fmla="*/ 675929 w 2182467"/>
                <a:gd name="connsiteY65" fmla="*/ 2071985 h 3052735"/>
                <a:gd name="connsiteX66" fmla="*/ 810501 w 2182467"/>
                <a:gd name="connsiteY66" fmla="*/ 2071985 h 3052735"/>
                <a:gd name="connsiteX67" fmla="*/ 960078 w 2182467"/>
                <a:gd name="connsiteY67" fmla="*/ 2131816 h 3052735"/>
                <a:gd name="connsiteX68" fmla="*/ 701717 w 2182467"/>
                <a:gd name="connsiteY68" fmla="*/ 2235160 h 3052735"/>
                <a:gd name="connsiteX69" fmla="*/ 494624 w 2182467"/>
                <a:gd name="connsiteY69" fmla="*/ 2235160 h 3052735"/>
                <a:gd name="connsiteX70" fmla="*/ 1106531 w 2182467"/>
                <a:gd name="connsiteY70" fmla="*/ 2073235 h 3052735"/>
                <a:gd name="connsiteX71" fmla="*/ 1071440 w 2182467"/>
                <a:gd name="connsiteY71" fmla="*/ 2059197 h 3052735"/>
                <a:gd name="connsiteX72" fmla="*/ 938592 w 2182467"/>
                <a:gd name="connsiteY72" fmla="*/ 1704940 h 3052735"/>
                <a:gd name="connsiteX73" fmla="*/ 1092933 w 2182467"/>
                <a:gd name="connsiteY73" fmla="*/ 1550599 h 3052735"/>
                <a:gd name="connsiteX74" fmla="*/ 1247274 w 2182467"/>
                <a:gd name="connsiteY74" fmla="*/ 1704940 h 3052735"/>
                <a:gd name="connsiteX75" fmla="*/ 1109628 w 2182467"/>
                <a:gd name="connsiteY75" fmla="*/ 2071995 h 3052735"/>
                <a:gd name="connsiteX76" fmla="*/ 1092933 w 2182467"/>
                <a:gd name="connsiteY76" fmla="*/ 1396753 h 3052735"/>
                <a:gd name="connsiteX77" fmla="*/ 913340 w 2182467"/>
                <a:gd name="connsiteY77" fmla="*/ 1217159 h 3052735"/>
                <a:gd name="connsiteX78" fmla="*/ 1272527 w 2182467"/>
                <a:gd name="connsiteY78" fmla="*/ 1217159 h 3052735"/>
                <a:gd name="connsiteX79" fmla="*/ 1016013 w 2182467"/>
                <a:gd name="connsiteY79" fmla="*/ 1473676 h 3052735"/>
                <a:gd name="connsiteX80" fmla="*/ 890266 w 2182467"/>
                <a:gd name="connsiteY80" fmla="*/ 1599424 h 3052735"/>
                <a:gd name="connsiteX81" fmla="*/ 775873 w 2182467"/>
                <a:gd name="connsiteY81" fmla="*/ 1370632 h 3052735"/>
                <a:gd name="connsiteX82" fmla="*/ 834628 w 2182467"/>
                <a:gd name="connsiteY82" fmla="*/ 1292293 h 3052735"/>
                <a:gd name="connsiteX83" fmla="*/ 1295601 w 2182467"/>
                <a:gd name="connsiteY83" fmla="*/ 1599424 h 3052735"/>
                <a:gd name="connsiteX84" fmla="*/ 1169853 w 2182467"/>
                <a:gd name="connsiteY84" fmla="*/ 1473676 h 3052735"/>
                <a:gd name="connsiteX85" fmla="*/ 1351238 w 2182467"/>
                <a:gd name="connsiteY85" fmla="*/ 1292293 h 3052735"/>
                <a:gd name="connsiteX86" fmla="*/ 1409993 w 2182467"/>
                <a:gd name="connsiteY86" fmla="*/ 1370632 h 3052735"/>
                <a:gd name="connsiteX87" fmla="*/ 118002 w 2182467"/>
                <a:gd name="connsiteY87" fmla="*/ 2386676 h 3052735"/>
                <a:gd name="connsiteX88" fmla="*/ 256236 w 2182467"/>
                <a:gd name="connsiteY88" fmla="*/ 1787657 h 3052735"/>
                <a:gd name="connsiteX89" fmla="*/ 324720 w 2182467"/>
                <a:gd name="connsiteY89" fmla="*/ 1688574 h 3052735"/>
                <a:gd name="connsiteX90" fmla="*/ 691096 w 2182467"/>
                <a:gd name="connsiteY90" fmla="*/ 1444325 h 3052735"/>
                <a:gd name="connsiteX91" fmla="*/ 825444 w 2182467"/>
                <a:gd name="connsiteY91" fmla="*/ 1713021 h 3052735"/>
                <a:gd name="connsiteX92" fmla="*/ 934758 w 2182467"/>
                <a:gd name="connsiteY92" fmla="*/ 2004525 h 3052735"/>
                <a:gd name="connsiteX93" fmla="*/ 841176 w 2182467"/>
                <a:gd name="connsiteY93" fmla="*/ 1967092 h 3052735"/>
                <a:gd name="connsiteX94" fmla="*/ 820975 w 2182467"/>
                <a:gd name="connsiteY94" fmla="*/ 1963201 h 3052735"/>
                <a:gd name="connsiteX95" fmla="*/ 657799 w 2182467"/>
                <a:gd name="connsiteY95" fmla="*/ 1963201 h 3052735"/>
                <a:gd name="connsiteX96" fmla="*/ 625166 w 2182467"/>
                <a:gd name="connsiteY96" fmla="*/ 1974077 h 3052735"/>
                <a:gd name="connsiteX97" fmla="*/ 407599 w 2182467"/>
                <a:gd name="connsiteY97" fmla="*/ 2137252 h 3052735"/>
                <a:gd name="connsiteX98" fmla="*/ 385841 w 2182467"/>
                <a:gd name="connsiteY98" fmla="*/ 2180768 h 3052735"/>
                <a:gd name="connsiteX99" fmla="*/ 385841 w 2182467"/>
                <a:gd name="connsiteY99" fmla="*/ 2289552 h 3052735"/>
                <a:gd name="connsiteX100" fmla="*/ 440233 w 2182467"/>
                <a:gd name="connsiteY100" fmla="*/ 2343944 h 3052735"/>
                <a:gd name="connsiteX101" fmla="*/ 712191 w 2182467"/>
                <a:gd name="connsiteY101" fmla="*/ 2343944 h 3052735"/>
                <a:gd name="connsiteX102" fmla="*/ 732392 w 2182467"/>
                <a:gd name="connsiteY102" fmla="*/ 2340053 h 3052735"/>
                <a:gd name="connsiteX103" fmla="*/ 1233301 w 2182467"/>
                <a:gd name="connsiteY103" fmla="*/ 2139689 h 3052735"/>
                <a:gd name="connsiteX104" fmla="*/ 1344973 w 2182467"/>
                <a:gd name="connsiteY104" fmla="*/ 2325811 h 3052735"/>
                <a:gd name="connsiteX105" fmla="*/ 696797 w 2182467"/>
                <a:gd name="connsiteY105" fmla="*/ 2724686 h 3052735"/>
                <a:gd name="connsiteX106" fmla="*/ 359438 w 2182467"/>
                <a:gd name="connsiteY106" fmla="*/ 2724686 h 3052735"/>
                <a:gd name="connsiteX107" fmla="*/ 1691242 w 2182467"/>
                <a:gd name="connsiteY107" fmla="*/ 2942252 h 3052735"/>
                <a:gd name="connsiteX108" fmla="*/ 494624 w 2182467"/>
                <a:gd name="connsiteY108" fmla="*/ 2942252 h 3052735"/>
                <a:gd name="connsiteX109" fmla="*/ 494624 w 2182467"/>
                <a:gd name="connsiteY109" fmla="*/ 2833469 h 3052735"/>
                <a:gd name="connsiteX110" fmla="*/ 712191 w 2182467"/>
                <a:gd name="connsiteY110" fmla="*/ 2833469 h 3052735"/>
                <a:gd name="connsiteX111" fmla="*/ 740698 w 2182467"/>
                <a:gd name="connsiteY111" fmla="*/ 2825402 h 3052735"/>
                <a:gd name="connsiteX112" fmla="*/ 1123069 w 2182467"/>
                <a:gd name="connsiteY112" fmla="*/ 2590097 h 3052735"/>
                <a:gd name="connsiteX113" fmla="*/ 1499238 w 2182467"/>
                <a:gd name="connsiteY113" fmla="*/ 2825203 h 3052735"/>
                <a:gd name="connsiteX114" fmla="*/ 1528067 w 2182467"/>
                <a:gd name="connsiteY114" fmla="*/ 2833469 h 3052735"/>
                <a:gd name="connsiteX115" fmla="*/ 1691242 w 2182467"/>
                <a:gd name="connsiteY115" fmla="*/ 2833469 h 3052735"/>
                <a:gd name="connsiteX116" fmla="*/ 1929631 w 2182467"/>
                <a:gd name="connsiteY116" fmla="*/ 1787657 h 3052735"/>
                <a:gd name="connsiteX117" fmla="*/ 2067864 w 2182467"/>
                <a:gd name="connsiteY117" fmla="*/ 2386676 h 3052735"/>
                <a:gd name="connsiteX118" fmla="*/ 1826428 w 2182467"/>
                <a:gd name="connsiteY118" fmla="*/ 2724686 h 3052735"/>
                <a:gd name="connsiteX119" fmla="*/ 1543667 w 2182467"/>
                <a:gd name="connsiteY119" fmla="*/ 2724686 h 3052735"/>
                <a:gd name="connsiteX120" fmla="*/ 1226494 w 2182467"/>
                <a:gd name="connsiteY120" fmla="*/ 2526450 h 3052735"/>
                <a:gd name="connsiteX121" fmla="*/ 1445776 w 2182467"/>
                <a:gd name="connsiteY121" fmla="*/ 2391508 h 3052735"/>
                <a:gd name="connsiteX122" fmla="*/ 1540908 w 2182467"/>
                <a:gd name="connsiteY122" fmla="*/ 2343944 h 3052735"/>
                <a:gd name="connsiteX123" fmla="*/ 1800026 w 2182467"/>
                <a:gd name="connsiteY123" fmla="*/ 2343944 h 3052735"/>
                <a:gd name="connsiteX124" fmla="*/ 1854417 w 2182467"/>
                <a:gd name="connsiteY124" fmla="*/ 2289552 h 3052735"/>
                <a:gd name="connsiteX125" fmla="*/ 1854417 w 2182467"/>
                <a:gd name="connsiteY125" fmla="*/ 2071985 h 3052735"/>
                <a:gd name="connsiteX126" fmla="*/ 1838486 w 2182467"/>
                <a:gd name="connsiteY126" fmla="*/ 2033522 h 3052735"/>
                <a:gd name="connsiteX127" fmla="*/ 1675310 w 2182467"/>
                <a:gd name="connsiteY127" fmla="*/ 1870346 h 3052735"/>
                <a:gd name="connsiteX128" fmla="*/ 1636850 w 2182467"/>
                <a:gd name="connsiteY128" fmla="*/ 1854418 h 3052735"/>
                <a:gd name="connsiteX129" fmla="*/ 1473675 w 2182467"/>
                <a:gd name="connsiteY129" fmla="*/ 1854418 h 3052735"/>
                <a:gd name="connsiteX130" fmla="*/ 1441042 w 2182467"/>
                <a:gd name="connsiteY130" fmla="*/ 1865294 h 3052735"/>
                <a:gd name="connsiteX131" fmla="*/ 1249430 w 2182467"/>
                <a:gd name="connsiteY131" fmla="*/ 2009001 h 3052735"/>
                <a:gd name="connsiteX132" fmla="*/ 1360423 w 2182467"/>
                <a:gd name="connsiteY132" fmla="*/ 1713021 h 3052735"/>
                <a:gd name="connsiteX133" fmla="*/ 1494771 w 2182467"/>
                <a:gd name="connsiteY133" fmla="*/ 1444325 h 3052735"/>
                <a:gd name="connsiteX134" fmla="*/ 1861143 w 2182467"/>
                <a:gd name="connsiteY134" fmla="*/ 1688574 h 3052735"/>
                <a:gd name="connsiteX135" fmla="*/ 1929631 w 2182467"/>
                <a:gd name="connsiteY135" fmla="*/ 1787657 h 30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182467" h="3052735">
                  <a:moveTo>
                    <a:pt x="1528067" y="820975"/>
                  </a:moveTo>
                  <a:lnTo>
                    <a:pt x="1528067" y="304254"/>
                  </a:lnTo>
                  <a:cubicBezTo>
                    <a:pt x="1527880" y="139113"/>
                    <a:pt x="1394054" y="5286"/>
                    <a:pt x="1228913" y="5099"/>
                  </a:cubicBezTo>
                  <a:lnTo>
                    <a:pt x="929758" y="5099"/>
                  </a:lnTo>
                  <a:cubicBezTo>
                    <a:pt x="779630" y="5270"/>
                    <a:pt x="657970" y="126930"/>
                    <a:pt x="657799" y="277058"/>
                  </a:cubicBezTo>
                  <a:lnTo>
                    <a:pt x="657799" y="820975"/>
                  </a:lnTo>
                  <a:cubicBezTo>
                    <a:pt x="657787" y="946462"/>
                    <a:pt x="712075" y="1065815"/>
                    <a:pt x="806669" y="1148270"/>
                  </a:cubicBezTo>
                  <a:lnTo>
                    <a:pt x="674269" y="1324802"/>
                  </a:lnTo>
                  <a:lnTo>
                    <a:pt x="264376" y="1598062"/>
                  </a:lnTo>
                  <a:cubicBezTo>
                    <a:pt x="206593" y="1636466"/>
                    <a:pt x="165742" y="1695570"/>
                    <a:pt x="150241" y="1763196"/>
                  </a:cubicBezTo>
                  <a:lnTo>
                    <a:pt x="6493" y="2386105"/>
                  </a:lnTo>
                  <a:cubicBezTo>
                    <a:pt x="2986" y="2401296"/>
                    <a:pt x="6168" y="2417261"/>
                    <a:pt x="15231" y="2429946"/>
                  </a:cubicBezTo>
                  <a:lnTo>
                    <a:pt x="287189" y="2810689"/>
                  </a:lnTo>
                  <a:cubicBezTo>
                    <a:pt x="297398" y="2824984"/>
                    <a:pt x="313883" y="2833468"/>
                    <a:pt x="331449" y="2833469"/>
                  </a:cubicBezTo>
                  <a:lnTo>
                    <a:pt x="385841" y="2833469"/>
                  </a:lnTo>
                  <a:lnTo>
                    <a:pt x="385841" y="2996644"/>
                  </a:lnTo>
                  <a:cubicBezTo>
                    <a:pt x="385841" y="3026684"/>
                    <a:pt x="410193" y="3051036"/>
                    <a:pt x="440233" y="3051036"/>
                  </a:cubicBezTo>
                  <a:lnTo>
                    <a:pt x="1745634" y="3051036"/>
                  </a:lnTo>
                  <a:cubicBezTo>
                    <a:pt x="1775674" y="3051036"/>
                    <a:pt x="1800025" y="3026684"/>
                    <a:pt x="1800026" y="2996644"/>
                  </a:cubicBezTo>
                  <a:lnTo>
                    <a:pt x="1800026" y="2833469"/>
                  </a:lnTo>
                  <a:lnTo>
                    <a:pt x="1854417" y="2833469"/>
                  </a:lnTo>
                  <a:cubicBezTo>
                    <a:pt x="1871984" y="2833468"/>
                    <a:pt x="1888468" y="2824984"/>
                    <a:pt x="1898677" y="2810689"/>
                  </a:cubicBezTo>
                  <a:lnTo>
                    <a:pt x="2170636" y="2429946"/>
                  </a:lnTo>
                  <a:cubicBezTo>
                    <a:pt x="2179698" y="2417261"/>
                    <a:pt x="2182880" y="2401296"/>
                    <a:pt x="2179373" y="2386105"/>
                  </a:cubicBezTo>
                  <a:lnTo>
                    <a:pt x="2035626" y="1763196"/>
                  </a:lnTo>
                  <a:cubicBezTo>
                    <a:pt x="2020124" y="1695569"/>
                    <a:pt x="1979272" y="1636464"/>
                    <a:pt x="1921487" y="1598062"/>
                  </a:cubicBezTo>
                  <a:lnTo>
                    <a:pt x="1511597" y="1324802"/>
                  </a:lnTo>
                  <a:lnTo>
                    <a:pt x="1379197" y="1148270"/>
                  </a:lnTo>
                  <a:cubicBezTo>
                    <a:pt x="1473791" y="1065815"/>
                    <a:pt x="1528079" y="946462"/>
                    <a:pt x="1528067" y="820975"/>
                  </a:cubicBezTo>
                  <a:close/>
                  <a:moveTo>
                    <a:pt x="1419284" y="304254"/>
                  </a:moveTo>
                  <a:lnTo>
                    <a:pt x="1419284" y="319034"/>
                  </a:lnTo>
                  <a:cubicBezTo>
                    <a:pt x="1414064" y="316510"/>
                    <a:pt x="1409023" y="313630"/>
                    <a:pt x="1404198" y="310415"/>
                  </a:cubicBezTo>
                  <a:lnTo>
                    <a:pt x="1310451" y="247917"/>
                  </a:lnTo>
                  <a:cubicBezTo>
                    <a:pt x="1310137" y="202206"/>
                    <a:pt x="1296946" y="157509"/>
                    <a:pt x="1272392" y="118952"/>
                  </a:cubicBezTo>
                  <a:cubicBezTo>
                    <a:pt x="1358371" y="139231"/>
                    <a:pt x="1419160" y="215916"/>
                    <a:pt x="1419284" y="304254"/>
                  </a:cubicBezTo>
                  <a:close/>
                  <a:moveTo>
                    <a:pt x="929758" y="113883"/>
                  </a:moveTo>
                  <a:lnTo>
                    <a:pt x="1065737" y="113883"/>
                  </a:lnTo>
                  <a:cubicBezTo>
                    <a:pt x="1140837" y="113883"/>
                    <a:pt x="1201717" y="174763"/>
                    <a:pt x="1201717" y="249862"/>
                  </a:cubicBezTo>
                  <a:cubicBezTo>
                    <a:pt x="1201717" y="324961"/>
                    <a:pt x="1140837" y="385841"/>
                    <a:pt x="1065737" y="385841"/>
                  </a:cubicBezTo>
                  <a:lnTo>
                    <a:pt x="1061070" y="385841"/>
                  </a:lnTo>
                  <a:cubicBezTo>
                    <a:pt x="1026224" y="385936"/>
                    <a:pt x="992789" y="372085"/>
                    <a:pt x="968218" y="347378"/>
                  </a:cubicBezTo>
                  <a:cubicBezTo>
                    <a:pt x="923289" y="302206"/>
                    <a:pt x="862157" y="276885"/>
                    <a:pt x="798446" y="277058"/>
                  </a:cubicBezTo>
                  <a:lnTo>
                    <a:pt x="766583" y="277058"/>
                  </a:lnTo>
                  <a:cubicBezTo>
                    <a:pt x="766685" y="186981"/>
                    <a:pt x="839681" y="113985"/>
                    <a:pt x="929758" y="113883"/>
                  </a:cubicBezTo>
                  <a:close/>
                  <a:moveTo>
                    <a:pt x="766583" y="820975"/>
                  </a:moveTo>
                  <a:lnTo>
                    <a:pt x="766583" y="385841"/>
                  </a:lnTo>
                  <a:lnTo>
                    <a:pt x="798446" y="385841"/>
                  </a:lnTo>
                  <a:cubicBezTo>
                    <a:pt x="833292" y="385747"/>
                    <a:pt x="866727" y="399597"/>
                    <a:pt x="891298" y="424305"/>
                  </a:cubicBezTo>
                  <a:cubicBezTo>
                    <a:pt x="936227" y="469477"/>
                    <a:pt x="997359" y="494798"/>
                    <a:pt x="1061070" y="494625"/>
                  </a:cubicBezTo>
                  <a:lnTo>
                    <a:pt x="1065737" y="494625"/>
                  </a:lnTo>
                  <a:cubicBezTo>
                    <a:pt x="1157771" y="494536"/>
                    <a:pt x="1241989" y="442871"/>
                    <a:pt x="1283770" y="360868"/>
                  </a:cubicBezTo>
                  <a:lnTo>
                    <a:pt x="1343858" y="400927"/>
                  </a:lnTo>
                  <a:cubicBezTo>
                    <a:pt x="1366858" y="416249"/>
                    <a:pt x="1392396" y="427366"/>
                    <a:pt x="1419284" y="433758"/>
                  </a:cubicBezTo>
                  <a:lnTo>
                    <a:pt x="1419284" y="820975"/>
                  </a:lnTo>
                  <a:cubicBezTo>
                    <a:pt x="1419284" y="1001213"/>
                    <a:pt x="1273172" y="1147326"/>
                    <a:pt x="1092933" y="1147326"/>
                  </a:cubicBezTo>
                  <a:cubicBezTo>
                    <a:pt x="912695" y="1147326"/>
                    <a:pt x="766583" y="1001213"/>
                    <a:pt x="766583" y="820975"/>
                  </a:cubicBezTo>
                  <a:close/>
                  <a:moveTo>
                    <a:pt x="1440011" y="2272770"/>
                  </a:moveTo>
                  <a:lnTo>
                    <a:pt x="1327988" y="2086066"/>
                  </a:lnTo>
                  <a:lnTo>
                    <a:pt x="1491805" y="1963201"/>
                  </a:lnTo>
                  <a:lnTo>
                    <a:pt x="1614322" y="1963201"/>
                  </a:lnTo>
                  <a:lnTo>
                    <a:pt x="1745634" y="2094513"/>
                  </a:lnTo>
                  <a:lnTo>
                    <a:pt x="1745634" y="2235160"/>
                  </a:lnTo>
                  <a:lnTo>
                    <a:pt x="1528067" y="2235160"/>
                  </a:lnTo>
                  <a:cubicBezTo>
                    <a:pt x="1519623" y="2235159"/>
                    <a:pt x="1511295" y="2237126"/>
                    <a:pt x="1503743" y="2240903"/>
                  </a:cubicBezTo>
                  <a:close/>
                  <a:moveTo>
                    <a:pt x="494624" y="2207964"/>
                  </a:moveTo>
                  <a:lnTo>
                    <a:pt x="675929" y="2071985"/>
                  </a:lnTo>
                  <a:lnTo>
                    <a:pt x="810501" y="2071985"/>
                  </a:lnTo>
                  <a:lnTo>
                    <a:pt x="960078" y="2131816"/>
                  </a:lnTo>
                  <a:lnTo>
                    <a:pt x="701717" y="2235160"/>
                  </a:lnTo>
                  <a:lnTo>
                    <a:pt x="494624" y="2235160"/>
                  </a:lnTo>
                  <a:close/>
                  <a:moveTo>
                    <a:pt x="1106531" y="2073235"/>
                  </a:moveTo>
                  <a:lnTo>
                    <a:pt x="1071440" y="2059197"/>
                  </a:lnTo>
                  <a:lnTo>
                    <a:pt x="938592" y="1704940"/>
                  </a:lnTo>
                  <a:lnTo>
                    <a:pt x="1092933" y="1550599"/>
                  </a:lnTo>
                  <a:lnTo>
                    <a:pt x="1247274" y="1704940"/>
                  </a:lnTo>
                  <a:lnTo>
                    <a:pt x="1109628" y="2071995"/>
                  </a:lnTo>
                  <a:close/>
                  <a:moveTo>
                    <a:pt x="1092933" y="1396753"/>
                  </a:moveTo>
                  <a:lnTo>
                    <a:pt x="913340" y="1217159"/>
                  </a:lnTo>
                  <a:cubicBezTo>
                    <a:pt x="1027437" y="1269092"/>
                    <a:pt x="1158429" y="1269092"/>
                    <a:pt x="1272527" y="1217159"/>
                  </a:cubicBezTo>
                  <a:close/>
                  <a:moveTo>
                    <a:pt x="1016013" y="1473676"/>
                  </a:moveTo>
                  <a:lnTo>
                    <a:pt x="890266" y="1599424"/>
                  </a:lnTo>
                  <a:lnTo>
                    <a:pt x="775873" y="1370632"/>
                  </a:lnTo>
                  <a:lnTo>
                    <a:pt x="834628" y="1292293"/>
                  </a:lnTo>
                  <a:close/>
                  <a:moveTo>
                    <a:pt x="1295601" y="1599424"/>
                  </a:moveTo>
                  <a:lnTo>
                    <a:pt x="1169853" y="1473676"/>
                  </a:lnTo>
                  <a:lnTo>
                    <a:pt x="1351238" y="1292293"/>
                  </a:lnTo>
                  <a:lnTo>
                    <a:pt x="1409993" y="1370632"/>
                  </a:lnTo>
                  <a:close/>
                  <a:moveTo>
                    <a:pt x="118002" y="2386676"/>
                  </a:moveTo>
                  <a:lnTo>
                    <a:pt x="256236" y="1787657"/>
                  </a:lnTo>
                  <a:cubicBezTo>
                    <a:pt x="265538" y="1747080"/>
                    <a:pt x="290050" y="1711617"/>
                    <a:pt x="324720" y="1688574"/>
                  </a:cubicBezTo>
                  <a:lnTo>
                    <a:pt x="691096" y="1444325"/>
                  </a:lnTo>
                  <a:lnTo>
                    <a:pt x="825444" y="1713021"/>
                  </a:lnTo>
                  <a:lnTo>
                    <a:pt x="934758" y="2004525"/>
                  </a:lnTo>
                  <a:lnTo>
                    <a:pt x="841176" y="1967092"/>
                  </a:lnTo>
                  <a:cubicBezTo>
                    <a:pt x="834751" y="1964522"/>
                    <a:pt x="827895" y="1963202"/>
                    <a:pt x="820975" y="1963201"/>
                  </a:cubicBezTo>
                  <a:lnTo>
                    <a:pt x="657799" y="1963201"/>
                  </a:lnTo>
                  <a:cubicBezTo>
                    <a:pt x="646032" y="1963202"/>
                    <a:pt x="634581" y="1967018"/>
                    <a:pt x="625166" y="1974077"/>
                  </a:cubicBezTo>
                  <a:lnTo>
                    <a:pt x="407599" y="2137252"/>
                  </a:lnTo>
                  <a:cubicBezTo>
                    <a:pt x="393903" y="2147526"/>
                    <a:pt x="385843" y="2163647"/>
                    <a:pt x="385841" y="2180768"/>
                  </a:cubicBezTo>
                  <a:lnTo>
                    <a:pt x="385841" y="2289552"/>
                  </a:lnTo>
                  <a:cubicBezTo>
                    <a:pt x="385841" y="2319591"/>
                    <a:pt x="410193" y="2343943"/>
                    <a:pt x="440233" y="2343944"/>
                  </a:cubicBezTo>
                  <a:lnTo>
                    <a:pt x="712191" y="2343944"/>
                  </a:lnTo>
                  <a:cubicBezTo>
                    <a:pt x="719111" y="2343943"/>
                    <a:pt x="725967" y="2342623"/>
                    <a:pt x="732392" y="2340053"/>
                  </a:cubicBezTo>
                  <a:lnTo>
                    <a:pt x="1233301" y="2139689"/>
                  </a:lnTo>
                  <a:lnTo>
                    <a:pt x="1344973" y="2325811"/>
                  </a:lnTo>
                  <a:lnTo>
                    <a:pt x="696797" y="2724686"/>
                  </a:lnTo>
                  <a:lnTo>
                    <a:pt x="359438" y="2724686"/>
                  </a:lnTo>
                  <a:close/>
                  <a:moveTo>
                    <a:pt x="1691242" y="2942252"/>
                  </a:moveTo>
                  <a:lnTo>
                    <a:pt x="494624" y="2942252"/>
                  </a:lnTo>
                  <a:lnTo>
                    <a:pt x="494624" y="2833469"/>
                  </a:lnTo>
                  <a:lnTo>
                    <a:pt x="712191" y="2833469"/>
                  </a:lnTo>
                  <a:cubicBezTo>
                    <a:pt x="722257" y="2833468"/>
                    <a:pt x="732125" y="2830675"/>
                    <a:pt x="740698" y="2825402"/>
                  </a:cubicBezTo>
                  <a:lnTo>
                    <a:pt x="1123069" y="2590097"/>
                  </a:lnTo>
                  <a:lnTo>
                    <a:pt x="1499238" y="2825203"/>
                  </a:lnTo>
                  <a:cubicBezTo>
                    <a:pt x="1507883" y="2830606"/>
                    <a:pt x="1517872" y="2833471"/>
                    <a:pt x="1528067" y="2833469"/>
                  </a:cubicBezTo>
                  <a:lnTo>
                    <a:pt x="1691242" y="2833469"/>
                  </a:lnTo>
                  <a:close/>
                  <a:moveTo>
                    <a:pt x="1929631" y="1787657"/>
                  </a:moveTo>
                  <a:lnTo>
                    <a:pt x="2067864" y="2386676"/>
                  </a:lnTo>
                  <a:lnTo>
                    <a:pt x="1826428" y="2724686"/>
                  </a:lnTo>
                  <a:lnTo>
                    <a:pt x="1543667" y="2724686"/>
                  </a:lnTo>
                  <a:lnTo>
                    <a:pt x="1226494" y="2526450"/>
                  </a:lnTo>
                  <a:lnTo>
                    <a:pt x="1445776" y="2391508"/>
                  </a:lnTo>
                  <a:lnTo>
                    <a:pt x="1540908" y="2343944"/>
                  </a:lnTo>
                  <a:lnTo>
                    <a:pt x="1800026" y="2343944"/>
                  </a:lnTo>
                  <a:cubicBezTo>
                    <a:pt x="1830065" y="2343943"/>
                    <a:pt x="1854417" y="2319591"/>
                    <a:pt x="1854417" y="2289552"/>
                  </a:cubicBezTo>
                  <a:lnTo>
                    <a:pt x="1854417" y="2071985"/>
                  </a:lnTo>
                  <a:cubicBezTo>
                    <a:pt x="1854417" y="2057558"/>
                    <a:pt x="1848687" y="2043723"/>
                    <a:pt x="1838486" y="2033522"/>
                  </a:cubicBezTo>
                  <a:lnTo>
                    <a:pt x="1675310" y="1870346"/>
                  </a:lnTo>
                  <a:cubicBezTo>
                    <a:pt x="1665110" y="1860147"/>
                    <a:pt x="1651275" y="1854418"/>
                    <a:pt x="1636850" y="1854418"/>
                  </a:cubicBezTo>
                  <a:lnTo>
                    <a:pt x="1473675" y="1854418"/>
                  </a:lnTo>
                  <a:cubicBezTo>
                    <a:pt x="1461908" y="1854419"/>
                    <a:pt x="1450457" y="1858235"/>
                    <a:pt x="1441042" y="1865294"/>
                  </a:cubicBezTo>
                  <a:lnTo>
                    <a:pt x="1249430" y="2009001"/>
                  </a:lnTo>
                  <a:lnTo>
                    <a:pt x="1360423" y="1713021"/>
                  </a:lnTo>
                  <a:lnTo>
                    <a:pt x="1494771" y="1444325"/>
                  </a:lnTo>
                  <a:lnTo>
                    <a:pt x="1861143" y="1688574"/>
                  </a:lnTo>
                  <a:cubicBezTo>
                    <a:pt x="1895815" y="1711615"/>
                    <a:pt x="1920328" y="1747079"/>
                    <a:pt x="1929631" y="17876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80BC6C-CACC-49B0-B9A0-43268FD1B1FC}"/>
                </a:ext>
              </a:extLst>
            </p:cNvPr>
            <p:cNvSpPr/>
            <p:nvPr/>
          </p:nvSpPr>
          <p:spPr>
            <a:xfrm>
              <a:off x="190386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27EC0A-56B8-462A-AEF6-90FD04A57ADB}"/>
                </a:ext>
              </a:extLst>
            </p:cNvPr>
            <p:cNvSpPr/>
            <p:nvPr/>
          </p:nvSpPr>
          <p:spPr>
            <a:xfrm>
              <a:off x="223021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E86617-3A9E-44D7-938E-7073068C4C44}"/>
                </a:ext>
              </a:extLst>
            </p:cNvPr>
            <p:cNvSpPr/>
            <p:nvPr/>
          </p:nvSpPr>
          <p:spPr>
            <a:xfrm>
              <a:off x="2665358" y="2005926"/>
              <a:ext cx="1638551" cy="1420984"/>
            </a:xfrm>
            <a:custGeom>
              <a:avLst/>
              <a:gdLst>
                <a:gd name="connsiteX0" fmla="*/ 1473669 w 1638550"/>
                <a:gd name="connsiteY0" fmla="*/ 5099 h 1420983"/>
                <a:gd name="connsiteX1" fmla="*/ 494621 w 1638550"/>
                <a:gd name="connsiteY1" fmla="*/ 5099 h 1420983"/>
                <a:gd name="connsiteX2" fmla="*/ 331446 w 1638550"/>
                <a:gd name="connsiteY2" fmla="*/ 168279 h 1420983"/>
                <a:gd name="connsiteX3" fmla="*/ 331446 w 1638550"/>
                <a:gd name="connsiteY3" fmla="*/ 168281 h 1420983"/>
                <a:gd name="connsiteX4" fmla="*/ 331453 w 1638550"/>
                <a:gd name="connsiteY4" fmla="*/ 367708 h 1420983"/>
                <a:gd name="connsiteX5" fmla="*/ 15981 w 1638550"/>
                <a:gd name="connsiteY5" fmla="*/ 788341 h 1420983"/>
                <a:gd name="connsiteX6" fmla="*/ 26857 w 1638550"/>
                <a:gd name="connsiteY6" fmla="*/ 864488 h 1420983"/>
                <a:gd name="connsiteX7" fmla="*/ 59494 w 1638550"/>
                <a:gd name="connsiteY7" fmla="*/ 875367 h 1420983"/>
                <a:gd name="connsiteX8" fmla="*/ 331452 w 1638550"/>
                <a:gd name="connsiteY8" fmla="*/ 875367 h 1420983"/>
                <a:gd name="connsiteX9" fmla="*/ 331452 w 1638550"/>
                <a:gd name="connsiteY9" fmla="*/ 1256109 h 1420983"/>
                <a:gd name="connsiteX10" fmla="*/ 494628 w 1638550"/>
                <a:gd name="connsiteY10" fmla="*/ 1419284 h 1420983"/>
                <a:gd name="connsiteX11" fmla="*/ 1473679 w 1638550"/>
                <a:gd name="connsiteY11" fmla="*/ 1419284 h 1420983"/>
                <a:gd name="connsiteX12" fmla="*/ 1636854 w 1638550"/>
                <a:gd name="connsiteY12" fmla="*/ 1256109 h 1420983"/>
                <a:gd name="connsiteX13" fmla="*/ 1636844 w 1638550"/>
                <a:gd name="connsiteY13" fmla="*/ 168274 h 1420983"/>
                <a:gd name="connsiteX14" fmla="*/ 1473669 w 1638550"/>
                <a:gd name="connsiteY14" fmla="*/ 5099 h 1420983"/>
                <a:gd name="connsiteX15" fmla="*/ 1473679 w 1638550"/>
                <a:gd name="connsiteY15" fmla="*/ 1310501 h 1420983"/>
                <a:gd name="connsiteX16" fmla="*/ 494628 w 1638550"/>
                <a:gd name="connsiteY16" fmla="*/ 1310501 h 1420983"/>
                <a:gd name="connsiteX17" fmla="*/ 440236 w 1638550"/>
                <a:gd name="connsiteY17" fmla="*/ 1256109 h 1420983"/>
                <a:gd name="connsiteX18" fmla="*/ 440226 w 1638550"/>
                <a:gd name="connsiteY18" fmla="*/ 657800 h 1420983"/>
                <a:gd name="connsiteX19" fmla="*/ 331442 w 1638550"/>
                <a:gd name="connsiteY19" fmla="*/ 657800 h 1420983"/>
                <a:gd name="connsiteX20" fmla="*/ 331442 w 1638550"/>
                <a:gd name="connsiteY20" fmla="*/ 766583 h 1420983"/>
                <a:gd name="connsiteX21" fmla="*/ 168277 w 1638550"/>
                <a:gd name="connsiteY21" fmla="*/ 766583 h 1420983"/>
                <a:gd name="connsiteX22" fmla="*/ 429357 w 1638550"/>
                <a:gd name="connsiteY22" fmla="*/ 418475 h 1420983"/>
                <a:gd name="connsiteX23" fmla="*/ 440236 w 1638550"/>
                <a:gd name="connsiteY23" fmla="*/ 385841 h 1420983"/>
                <a:gd name="connsiteX24" fmla="*/ 440229 w 1638550"/>
                <a:gd name="connsiteY24" fmla="*/ 168281 h 1420983"/>
                <a:gd name="connsiteX25" fmla="*/ 494621 w 1638550"/>
                <a:gd name="connsiteY25" fmla="*/ 113883 h 1420983"/>
                <a:gd name="connsiteX26" fmla="*/ 1473669 w 1638550"/>
                <a:gd name="connsiteY26" fmla="*/ 113883 h 1420983"/>
                <a:gd name="connsiteX27" fmla="*/ 1528060 w 1638550"/>
                <a:gd name="connsiteY27" fmla="*/ 168274 h 1420983"/>
                <a:gd name="connsiteX28" fmla="*/ 1528070 w 1638550"/>
                <a:gd name="connsiteY28" fmla="*/ 1256109 h 1420983"/>
                <a:gd name="connsiteX29" fmla="*/ 1473679 w 1638550"/>
                <a:gd name="connsiteY29" fmla="*/ 1310501 h 1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8550" h="1420983">
                  <a:moveTo>
                    <a:pt x="1473669" y="5099"/>
                  </a:moveTo>
                  <a:lnTo>
                    <a:pt x="494621" y="5099"/>
                  </a:lnTo>
                  <a:cubicBezTo>
                    <a:pt x="404500" y="5101"/>
                    <a:pt x="331445" y="78159"/>
                    <a:pt x="331446" y="168279"/>
                  </a:cubicBezTo>
                  <a:cubicBezTo>
                    <a:pt x="331446" y="168280"/>
                    <a:pt x="331446" y="168281"/>
                    <a:pt x="331446" y="168281"/>
                  </a:cubicBezTo>
                  <a:lnTo>
                    <a:pt x="331453" y="367708"/>
                  </a:lnTo>
                  <a:lnTo>
                    <a:pt x="15981" y="788341"/>
                  </a:lnTo>
                  <a:cubicBezTo>
                    <a:pt x="-2043" y="812372"/>
                    <a:pt x="2827" y="846464"/>
                    <a:pt x="26857" y="864488"/>
                  </a:cubicBezTo>
                  <a:cubicBezTo>
                    <a:pt x="36273" y="871550"/>
                    <a:pt x="47724" y="875367"/>
                    <a:pt x="59494" y="875367"/>
                  </a:cubicBezTo>
                  <a:lnTo>
                    <a:pt x="331452" y="875367"/>
                  </a:lnTo>
                  <a:lnTo>
                    <a:pt x="331452" y="1256109"/>
                  </a:lnTo>
                  <a:cubicBezTo>
                    <a:pt x="331554" y="1346186"/>
                    <a:pt x="404551" y="1419182"/>
                    <a:pt x="494628" y="1419284"/>
                  </a:cubicBezTo>
                  <a:lnTo>
                    <a:pt x="1473679" y="1419284"/>
                  </a:lnTo>
                  <a:cubicBezTo>
                    <a:pt x="1563755" y="1419182"/>
                    <a:pt x="1636752" y="1346186"/>
                    <a:pt x="1636854" y="1256109"/>
                  </a:cubicBezTo>
                  <a:lnTo>
                    <a:pt x="1636844" y="168274"/>
                  </a:lnTo>
                  <a:cubicBezTo>
                    <a:pt x="1636742" y="78197"/>
                    <a:pt x="1563746" y="5201"/>
                    <a:pt x="1473669" y="5099"/>
                  </a:cubicBezTo>
                  <a:close/>
                  <a:moveTo>
                    <a:pt x="1473679" y="1310501"/>
                  </a:moveTo>
                  <a:lnTo>
                    <a:pt x="494628" y="1310501"/>
                  </a:lnTo>
                  <a:cubicBezTo>
                    <a:pt x="464602" y="1310466"/>
                    <a:pt x="440270" y="1286134"/>
                    <a:pt x="440236" y="1256109"/>
                  </a:cubicBezTo>
                  <a:lnTo>
                    <a:pt x="440226" y="657800"/>
                  </a:lnTo>
                  <a:lnTo>
                    <a:pt x="331442" y="657800"/>
                  </a:lnTo>
                  <a:lnTo>
                    <a:pt x="331442" y="766583"/>
                  </a:lnTo>
                  <a:lnTo>
                    <a:pt x="168277" y="766583"/>
                  </a:lnTo>
                  <a:lnTo>
                    <a:pt x="429357" y="418475"/>
                  </a:lnTo>
                  <a:cubicBezTo>
                    <a:pt x="436418" y="409060"/>
                    <a:pt x="440235" y="397610"/>
                    <a:pt x="440236" y="385841"/>
                  </a:cubicBezTo>
                  <a:lnTo>
                    <a:pt x="440229" y="168281"/>
                  </a:lnTo>
                  <a:cubicBezTo>
                    <a:pt x="440230" y="138241"/>
                    <a:pt x="464580" y="113887"/>
                    <a:pt x="494621" y="113883"/>
                  </a:cubicBezTo>
                  <a:lnTo>
                    <a:pt x="1473669" y="113883"/>
                  </a:lnTo>
                  <a:cubicBezTo>
                    <a:pt x="1503694" y="113917"/>
                    <a:pt x="1528026" y="138249"/>
                    <a:pt x="1528060" y="168274"/>
                  </a:cubicBezTo>
                  <a:lnTo>
                    <a:pt x="1528070" y="1256109"/>
                  </a:lnTo>
                  <a:cubicBezTo>
                    <a:pt x="1528036" y="1286134"/>
                    <a:pt x="1503704" y="1310466"/>
                    <a:pt x="1473679" y="13105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16852C-5839-49F4-A6F7-0187E3BC643C}"/>
                </a:ext>
              </a:extLst>
            </p:cNvPr>
            <p:cNvSpPr/>
            <p:nvPr/>
          </p:nvSpPr>
          <p:spPr>
            <a:xfrm>
              <a:off x="3372442" y="2386668"/>
              <a:ext cx="550716" cy="822675"/>
            </a:xfrm>
            <a:custGeom>
              <a:avLst/>
              <a:gdLst>
                <a:gd name="connsiteX0" fmla="*/ 277059 w 550716"/>
                <a:gd name="connsiteY0" fmla="*/ 5099 h 822674"/>
                <a:gd name="connsiteX1" fmla="*/ 5100 w 550716"/>
                <a:gd name="connsiteY1" fmla="*/ 277058 h 822674"/>
                <a:gd name="connsiteX2" fmla="*/ 97952 w 550716"/>
                <a:gd name="connsiteY2" fmla="*/ 501225 h 822674"/>
                <a:gd name="connsiteX3" fmla="*/ 113884 w 550716"/>
                <a:gd name="connsiteY3" fmla="*/ 517157 h 822674"/>
                <a:gd name="connsiteX4" fmla="*/ 113884 w 550716"/>
                <a:gd name="connsiteY4" fmla="*/ 712192 h 822674"/>
                <a:gd name="connsiteX5" fmla="*/ 168276 w 550716"/>
                <a:gd name="connsiteY5" fmla="*/ 766583 h 822674"/>
                <a:gd name="connsiteX6" fmla="*/ 222667 w 550716"/>
                <a:gd name="connsiteY6" fmla="*/ 766583 h 822674"/>
                <a:gd name="connsiteX7" fmla="*/ 222667 w 550716"/>
                <a:gd name="connsiteY7" fmla="*/ 820975 h 822674"/>
                <a:gd name="connsiteX8" fmla="*/ 331451 w 550716"/>
                <a:gd name="connsiteY8" fmla="*/ 820975 h 822674"/>
                <a:gd name="connsiteX9" fmla="*/ 331451 w 550716"/>
                <a:gd name="connsiteY9" fmla="*/ 766583 h 822674"/>
                <a:gd name="connsiteX10" fmla="*/ 385842 w 550716"/>
                <a:gd name="connsiteY10" fmla="*/ 766583 h 822674"/>
                <a:gd name="connsiteX11" fmla="*/ 440234 w 550716"/>
                <a:gd name="connsiteY11" fmla="*/ 712192 h 822674"/>
                <a:gd name="connsiteX12" fmla="*/ 440234 w 550716"/>
                <a:gd name="connsiteY12" fmla="*/ 517155 h 822674"/>
                <a:gd name="connsiteX13" fmla="*/ 456169 w 550716"/>
                <a:gd name="connsiteY13" fmla="*/ 501218 h 822674"/>
                <a:gd name="connsiteX14" fmla="*/ 549018 w 550716"/>
                <a:gd name="connsiteY14" fmla="*/ 277058 h 822674"/>
                <a:gd name="connsiteX15" fmla="*/ 277059 w 550716"/>
                <a:gd name="connsiteY15" fmla="*/ 5099 h 822674"/>
                <a:gd name="connsiteX16" fmla="*/ 222667 w 550716"/>
                <a:gd name="connsiteY16" fmla="*/ 657800 h 822674"/>
                <a:gd name="connsiteX17" fmla="*/ 222667 w 550716"/>
                <a:gd name="connsiteY17" fmla="*/ 549017 h 822674"/>
                <a:gd name="connsiteX18" fmla="*/ 331451 w 550716"/>
                <a:gd name="connsiteY18" fmla="*/ 549017 h 822674"/>
                <a:gd name="connsiteX19" fmla="*/ 331451 w 550716"/>
                <a:gd name="connsiteY19" fmla="*/ 657800 h 822674"/>
                <a:gd name="connsiteX20" fmla="*/ 379246 w 550716"/>
                <a:gd name="connsiteY20" fmla="*/ 424298 h 822674"/>
                <a:gd name="connsiteX21" fmla="*/ 363311 w 550716"/>
                <a:gd name="connsiteY21" fmla="*/ 440233 h 822674"/>
                <a:gd name="connsiteX22" fmla="*/ 190807 w 550716"/>
                <a:gd name="connsiteY22" fmla="*/ 440233 h 822674"/>
                <a:gd name="connsiteX23" fmla="*/ 174876 w 550716"/>
                <a:gd name="connsiteY23" fmla="*/ 424305 h 822674"/>
                <a:gd name="connsiteX24" fmla="*/ 113884 w 550716"/>
                <a:gd name="connsiteY24" fmla="*/ 277058 h 822674"/>
                <a:gd name="connsiteX25" fmla="*/ 277059 w 550716"/>
                <a:gd name="connsiteY25" fmla="*/ 113883 h 822674"/>
                <a:gd name="connsiteX26" fmla="*/ 440234 w 550716"/>
                <a:gd name="connsiteY26" fmla="*/ 277058 h 822674"/>
                <a:gd name="connsiteX27" fmla="*/ 379246 w 550716"/>
                <a:gd name="connsiteY27" fmla="*/ 424298 h 8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716" h="822674">
                  <a:moveTo>
                    <a:pt x="277059" y="5099"/>
                  </a:moveTo>
                  <a:cubicBezTo>
                    <a:pt x="126931" y="5270"/>
                    <a:pt x="5271" y="126930"/>
                    <a:pt x="5100" y="277058"/>
                  </a:cubicBezTo>
                  <a:cubicBezTo>
                    <a:pt x="4873" y="361182"/>
                    <a:pt x="38307" y="441901"/>
                    <a:pt x="97952" y="501225"/>
                  </a:cubicBezTo>
                  <a:lnTo>
                    <a:pt x="113884" y="517157"/>
                  </a:lnTo>
                  <a:lnTo>
                    <a:pt x="113884" y="712192"/>
                  </a:lnTo>
                  <a:cubicBezTo>
                    <a:pt x="113884" y="742231"/>
                    <a:pt x="138236" y="766583"/>
                    <a:pt x="168276" y="766583"/>
                  </a:cubicBezTo>
                  <a:lnTo>
                    <a:pt x="222667" y="766583"/>
                  </a:lnTo>
                  <a:lnTo>
                    <a:pt x="222667" y="820975"/>
                  </a:lnTo>
                  <a:lnTo>
                    <a:pt x="331451" y="820975"/>
                  </a:lnTo>
                  <a:lnTo>
                    <a:pt x="331451" y="766583"/>
                  </a:lnTo>
                  <a:lnTo>
                    <a:pt x="385842" y="766583"/>
                  </a:lnTo>
                  <a:cubicBezTo>
                    <a:pt x="415882" y="766583"/>
                    <a:pt x="440234" y="742231"/>
                    <a:pt x="440234" y="712192"/>
                  </a:cubicBezTo>
                  <a:lnTo>
                    <a:pt x="440234" y="517155"/>
                  </a:lnTo>
                  <a:lnTo>
                    <a:pt x="456169" y="501218"/>
                  </a:lnTo>
                  <a:cubicBezTo>
                    <a:pt x="515813" y="441896"/>
                    <a:pt x="549246" y="361179"/>
                    <a:pt x="549018" y="277058"/>
                  </a:cubicBezTo>
                  <a:cubicBezTo>
                    <a:pt x="548847" y="126930"/>
                    <a:pt x="427187" y="5270"/>
                    <a:pt x="277059" y="5099"/>
                  </a:cubicBezTo>
                  <a:close/>
                  <a:moveTo>
                    <a:pt x="222667" y="657800"/>
                  </a:moveTo>
                  <a:lnTo>
                    <a:pt x="222667" y="549017"/>
                  </a:lnTo>
                  <a:lnTo>
                    <a:pt x="331451" y="549017"/>
                  </a:lnTo>
                  <a:lnTo>
                    <a:pt x="331451" y="657800"/>
                  </a:lnTo>
                  <a:close/>
                  <a:moveTo>
                    <a:pt x="379246" y="424298"/>
                  </a:moveTo>
                  <a:lnTo>
                    <a:pt x="363311" y="440233"/>
                  </a:lnTo>
                  <a:lnTo>
                    <a:pt x="190807" y="440233"/>
                  </a:lnTo>
                  <a:lnTo>
                    <a:pt x="174876" y="424305"/>
                  </a:lnTo>
                  <a:cubicBezTo>
                    <a:pt x="135697" y="385337"/>
                    <a:pt x="113734" y="332316"/>
                    <a:pt x="113884" y="277058"/>
                  </a:cubicBezTo>
                  <a:cubicBezTo>
                    <a:pt x="113884" y="186939"/>
                    <a:pt x="186940" y="113883"/>
                    <a:pt x="277059" y="113883"/>
                  </a:cubicBezTo>
                  <a:cubicBezTo>
                    <a:pt x="367178" y="113883"/>
                    <a:pt x="440234" y="186939"/>
                    <a:pt x="440234" y="277058"/>
                  </a:cubicBezTo>
                  <a:cubicBezTo>
                    <a:pt x="440385" y="332313"/>
                    <a:pt x="418423" y="385333"/>
                    <a:pt x="379246" y="4242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37830E-CECD-45C6-8464-2F30434A21EB}"/>
                </a:ext>
              </a:extLst>
            </p:cNvPr>
            <p:cNvSpPr/>
            <p:nvPr/>
          </p:nvSpPr>
          <p:spPr>
            <a:xfrm>
              <a:off x="3590010" y="2223493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BB8A2-F3E0-44DC-BE96-341AA47DE864}"/>
                </a:ext>
              </a:extLst>
            </p:cNvPr>
            <p:cNvSpPr/>
            <p:nvPr/>
          </p:nvSpPr>
          <p:spPr>
            <a:xfrm>
              <a:off x="3296142" y="2310365"/>
              <a:ext cx="163175" cy="163175"/>
            </a:xfrm>
            <a:custGeom>
              <a:avLst/>
              <a:gdLst>
                <a:gd name="connsiteX0" fmla="*/ 7211 w 163175"/>
                <a:gd name="connsiteY0" fmla="*/ 84136 h 163175"/>
                <a:gd name="connsiteX1" fmla="*/ 84133 w 163175"/>
                <a:gd name="connsiteY1" fmla="*/ 7211 h 163175"/>
                <a:gd name="connsiteX2" fmla="*/ 161056 w 163175"/>
                <a:gd name="connsiteY2" fmla="*/ 84131 h 163175"/>
                <a:gd name="connsiteX3" fmla="*/ 84135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6"/>
                  </a:moveTo>
                  <a:lnTo>
                    <a:pt x="84133" y="7211"/>
                  </a:lnTo>
                  <a:lnTo>
                    <a:pt x="161056" y="84131"/>
                  </a:lnTo>
                  <a:lnTo>
                    <a:pt x="84135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08F996-457C-4F83-8100-10E1E0A70325}"/>
                </a:ext>
              </a:extLst>
            </p:cNvPr>
            <p:cNvSpPr/>
            <p:nvPr/>
          </p:nvSpPr>
          <p:spPr>
            <a:xfrm>
              <a:off x="3209268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1A5831-F1A4-4E05-B46C-DF69FB5328E7}"/>
                </a:ext>
              </a:extLst>
            </p:cNvPr>
            <p:cNvSpPr/>
            <p:nvPr/>
          </p:nvSpPr>
          <p:spPr>
            <a:xfrm>
              <a:off x="3970752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65C072-756A-4C65-AF1F-73834BE71F53}"/>
                </a:ext>
              </a:extLst>
            </p:cNvPr>
            <p:cNvSpPr/>
            <p:nvPr/>
          </p:nvSpPr>
          <p:spPr>
            <a:xfrm>
              <a:off x="3834592" y="2310366"/>
              <a:ext cx="163175" cy="163175"/>
            </a:xfrm>
            <a:custGeom>
              <a:avLst/>
              <a:gdLst>
                <a:gd name="connsiteX0" fmla="*/ 7211 w 163175"/>
                <a:gd name="connsiteY0" fmla="*/ 84130 h 163175"/>
                <a:gd name="connsiteX1" fmla="*/ 84136 w 163175"/>
                <a:gd name="connsiteY1" fmla="*/ 7211 h 163175"/>
                <a:gd name="connsiteX2" fmla="*/ 161056 w 163175"/>
                <a:gd name="connsiteY2" fmla="*/ 84138 h 163175"/>
                <a:gd name="connsiteX3" fmla="*/ 84131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0"/>
                  </a:moveTo>
                  <a:lnTo>
                    <a:pt x="84136" y="7211"/>
                  </a:lnTo>
                  <a:lnTo>
                    <a:pt x="161056" y="84138"/>
                  </a:lnTo>
                  <a:lnTo>
                    <a:pt x="84131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654B91-CB67-43D1-9A40-636ACEA21331}"/>
              </a:ext>
            </a:extLst>
          </p:cNvPr>
          <p:cNvSpPr txBox="1"/>
          <p:nvPr/>
        </p:nvSpPr>
        <p:spPr>
          <a:xfrm>
            <a:off x="4029569" y="6611779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Thinking modified from image by </a:t>
            </a:r>
            <a:r>
              <a:rPr lang="en-US" sz="1000" dirty="0" err="1"/>
              <a:t>ArmOkay</a:t>
            </a:r>
            <a:r>
              <a:rPr lang="en-US" sz="1000" dirty="0"/>
              <a:t> from the Noun Project CC BY 3.0</a:t>
            </a:r>
          </a:p>
        </p:txBody>
      </p:sp>
      <p:sp>
        <p:nvSpPr>
          <p:cNvPr id="27" name="Arrow: Striped Right 5">
            <a:extLst>
              <a:ext uri="{FF2B5EF4-FFF2-40B4-BE49-F238E27FC236}">
                <a16:creationId xmlns:a16="http://schemas.microsoft.com/office/drawing/2014/main" id="{8529AD7C-950B-6E47-B25F-5884249CDEE6}"/>
              </a:ext>
            </a:extLst>
          </p:cNvPr>
          <p:cNvSpPr/>
          <p:nvPr/>
        </p:nvSpPr>
        <p:spPr>
          <a:xfrm>
            <a:off x="2281200" y="3365655"/>
            <a:ext cx="2045153" cy="1150227"/>
          </a:xfrm>
          <a:prstGeom prst="stripedRightArrow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A65CA0-FBDB-6241-96D8-C764B4169DA6}"/>
              </a:ext>
            </a:extLst>
          </p:cNvPr>
          <p:cNvGrpSpPr/>
          <p:nvPr/>
        </p:nvGrpSpPr>
        <p:grpSpPr>
          <a:xfrm>
            <a:off x="2828627" y="3693785"/>
            <a:ext cx="331559" cy="482315"/>
            <a:chOff x="4297992" y="3112658"/>
            <a:chExt cx="580978" cy="845141"/>
          </a:xfrm>
        </p:grpSpPr>
        <p:sp>
          <p:nvSpPr>
            <p:cNvPr id="29" name="Freeform: Shape 38">
              <a:extLst>
                <a:ext uri="{FF2B5EF4-FFF2-40B4-BE49-F238E27FC236}">
                  <a16:creationId xmlns:a16="http://schemas.microsoft.com/office/drawing/2014/main" id="{408810F2-9659-204C-B38F-85CA669C51A8}"/>
                </a:ext>
              </a:extLst>
            </p:cNvPr>
            <p:cNvSpPr/>
            <p:nvPr/>
          </p:nvSpPr>
          <p:spPr>
            <a:xfrm>
              <a:off x="4297992" y="3112658"/>
              <a:ext cx="523875" cy="809625"/>
            </a:xfrm>
            <a:custGeom>
              <a:avLst/>
              <a:gdLst>
                <a:gd name="connsiteX0" fmla="*/ 397433 w 523875"/>
                <a:gd name="connsiteY0" fmla="*/ 7152 h 809625"/>
                <a:gd name="connsiteX1" fmla="*/ 286064 w 523875"/>
                <a:gd name="connsiteY1" fmla="*/ 71290 h 809625"/>
                <a:gd name="connsiteX2" fmla="*/ 272923 w 523875"/>
                <a:gd name="connsiteY2" fmla="*/ 94642 h 809625"/>
                <a:gd name="connsiteX3" fmla="*/ 16676 w 523875"/>
                <a:gd name="connsiteY3" fmla="*/ 551825 h 809625"/>
                <a:gd name="connsiteX4" fmla="*/ 12077 w 523875"/>
                <a:gd name="connsiteY4" fmla="*/ 567284 h 809625"/>
                <a:gd name="connsiteX5" fmla="*/ 7148 w 523875"/>
                <a:gd name="connsiteY5" fmla="*/ 786666 h 809625"/>
                <a:gd name="connsiteX6" fmla="*/ 17959 w 523875"/>
                <a:gd name="connsiteY6" fmla="*/ 805536 h 809625"/>
                <a:gd name="connsiteX7" fmla="*/ 39673 w 523875"/>
                <a:gd name="connsiteY7" fmla="*/ 804755 h 809625"/>
                <a:gd name="connsiteX8" fmla="*/ 171738 w 523875"/>
                <a:gd name="connsiteY8" fmla="*/ 720226 h 809625"/>
                <a:gd name="connsiteX9" fmla="*/ 178144 w 523875"/>
                <a:gd name="connsiteY9" fmla="*/ 691117 h 809625"/>
                <a:gd name="connsiteX10" fmla="*/ 149070 w 523875"/>
                <a:gd name="connsiteY10" fmla="*/ 684702 h 809625"/>
                <a:gd name="connsiteX11" fmla="*/ 50185 w 523875"/>
                <a:gd name="connsiteY11" fmla="*/ 748182 h 809625"/>
                <a:gd name="connsiteX12" fmla="*/ 53470 w 523875"/>
                <a:gd name="connsiteY12" fmla="*/ 600831 h 809625"/>
                <a:gd name="connsiteX13" fmla="*/ 204591 w 523875"/>
                <a:gd name="connsiteY13" fmla="*/ 685689 h 809625"/>
                <a:gd name="connsiteX14" fmla="*/ 233172 w 523875"/>
                <a:gd name="connsiteY14" fmla="*/ 677796 h 809625"/>
                <a:gd name="connsiteX15" fmla="*/ 491719 w 523875"/>
                <a:gd name="connsiteY15" fmla="*/ 217324 h 809625"/>
                <a:gd name="connsiteX16" fmla="*/ 504860 w 523875"/>
                <a:gd name="connsiteY16" fmla="*/ 193971 h 809625"/>
                <a:gd name="connsiteX17" fmla="*/ 456896 w 523875"/>
                <a:gd name="connsiteY17" fmla="*/ 23268 h 809625"/>
                <a:gd name="connsiteX18" fmla="*/ 397433 w 523875"/>
                <a:gd name="connsiteY18" fmla="*/ 7151 h 809625"/>
                <a:gd name="connsiteX19" fmla="*/ 396781 w 523875"/>
                <a:gd name="connsiteY19" fmla="*/ 49253 h 809625"/>
                <a:gd name="connsiteX20" fmla="*/ 436204 w 523875"/>
                <a:gd name="connsiteY20" fmla="*/ 60107 h 809625"/>
                <a:gd name="connsiteX21" fmla="*/ 468070 w 523875"/>
                <a:gd name="connsiteY21" fmla="*/ 173580 h 809625"/>
                <a:gd name="connsiteX22" fmla="*/ 464128 w 523875"/>
                <a:gd name="connsiteY22" fmla="*/ 180487 h 809625"/>
                <a:gd name="connsiteX23" fmla="*/ 318921 w 523875"/>
                <a:gd name="connsiteY23" fmla="*/ 98589 h 809625"/>
                <a:gd name="connsiteX24" fmla="*/ 322534 w 523875"/>
                <a:gd name="connsiteY24" fmla="*/ 92011 h 809625"/>
                <a:gd name="connsiteX25" fmla="*/ 396781 w 523875"/>
                <a:gd name="connsiteY25" fmla="*/ 49253 h 809625"/>
                <a:gd name="connsiteX26" fmla="*/ 298224 w 523875"/>
                <a:gd name="connsiteY26" fmla="*/ 135098 h 809625"/>
                <a:gd name="connsiteX27" fmla="*/ 353087 w 523875"/>
                <a:gd name="connsiteY27" fmla="*/ 166015 h 809625"/>
                <a:gd name="connsiteX28" fmla="*/ 116222 w 523875"/>
                <a:gd name="connsiteY28" fmla="*/ 587676 h 809625"/>
                <a:gd name="connsiteX29" fmla="*/ 61688 w 523875"/>
                <a:gd name="connsiteY29" fmla="*/ 557088 h 809625"/>
                <a:gd name="connsiteX30" fmla="*/ 389552 w 523875"/>
                <a:gd name="connsiteY30" fmla="*/ 186408 h 809625"/>
                <a:gd name="connsiteX31" fmla="*/ 443759 w 523875"/>
                <a:gd name="connsiteY31" fmla="*/ 216996 h 809625"/>
                <a:gd name="connsiteX32" fmla="*/ 206894 w 523875"/>
                <a:gd name="connsiteY32" fmla="*/ 638657 h 809625"/>
                <a:gd name="connsiteX33" fmla="*/ 153016 w 523875"/>
                <a:gd name="connsiteY33" fmla="*/ 608398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3875" h="809625">
                  <a:moveTo>
                    <a:pt x="397433" y="7152"/>
                  </a:moveTo>
                  <a:cubicBezTo>
                    <a:pt x="352907" y="6627"/>
                    <a:pt x="309371" y="30147"/>
                    <a:pt x="286064" y="71290"/>
                  </a:cubicBezTo>
                  <a:lnTo>
                    <a:pt x="272923" y="94642"/>
                  </a:lnTo>
                  <a:cubicBezTo>
                    <a:pt x="187767" y="246476"/>
                    <a:pt x="102009" y="399574"/>
                    <a:pt x="16676" y="551825"/>
                  </a:cubicBezTo>
                  <a:cubicBezTo>
                    <a:pt x="13374" y="558037"/>
                    <a:pt x="12120" y="561832"/>
                    <a:pt x="12077" y="567284"/>
                  </a:cubicBezTo>
                  <a:lnTo>
                    <a:pt x="7148" y="786666"/>
                  </a:lnTo>
                  <a:cubicBezTo>
                    <a:pt x="6980" y="794284"/>
                    <a:pt x="11306" y="801836"/>
                    <a:pt x="17959" y="805536"/>
                  </a:cubicBezTo>
                  <a:cubicBezTo>
                    <a:pt x="24612" y="809237"/>
                    <a:pt x="33301" y="808924"/>
                    <a:pt x="39673" y="804755"/>
                  </a:cubicBezTo>
                  <a:lnTo>
                    <a:pt x="171738" y="720226"/>
                  </a:lnTo>
                  <a:cubicBezTo>
                    <a:pt x="181028" y="714283"/>
                    <a:pt x="184079" y="700416"/>
                    <a:pt x="178144" y="691117"/>
                  </a:cubicBezTo>
                  <a:cubicBezTo>
                    <a:pt x="172209" y="681816"/>
                    <a:pt x="158359" y="678761"/>
                    <a:pt x="149070" y="684702"/>
                  </a:cubicBezTo>
                  <a:lnTo>
                    <a:pt x="50185" y="748182"/>
                  </a:lnTo>
                  <a:lnTo>
                    <a:pt x="53470" y="600831"/>
                  </a:lnTo>
                  <a:cubicBezTo>
                    <a:pt x="104210" y="629710"/>
                    <a:pt x="153689" y="657012"/>
                    <a:pt x="204591" y="685689"/>
                  </a:cubicBezTo>
                  <a:cubicBezTo>
                    <a:pt x="214146" y="691082"/>
                    <a:pt x="227729" y="687330"/>
                    <a:pt x="233172" y="677796"/>
                  </a:cubicBezTo>
                  <a:cubicBezTo>
                    <a:pt x="319417" y="524573"/>
                    <a:pt x="405566" y="370112"/>
                    <a:pt x="491719" y="217324"/>
                  </a:cubicBezTo>
                  <a:lnTo>
                    <a:pt x="504860" y="193971"/>
                  </a:lnTo>
                  <a:cubicBezTo>
                    <a:pt x="538391" y="133975"/>
                    <a:pt x="516859" y="56901"/>
                    <a:pt x="456896" y="23268"/>
                  </a:cubicBezTo>
                  <a:cubicBezTo>
                    <a:pt x="438075" y="12669"/>
                    <a:pt x="417656" y="7390"/>
                    <a:pt x="397433" y="7151"/>
                  </a:cubicBezTo>
                  <a:close/>
                  <a:moveTo>
                    <a:pt x="396781" y="49253"/>
                  </a:moveTo>
                  <a:cubicBezTo>
                    <a:pt x="410231" y="49430"/>
                    <a:pt x="423607" y="53007"/>
                    <a:pt x="436204" y="60107"/>
                  </a:cubicBezTo>
                  <a:cubicBezTo>
                    <a:pt x="476030" y="82424"/>
                    <a:pt x="490395" y="133646"/>
                    <a:pt x="468070" y="173580"/>
                  </a:cubicBezTo>
                  <a:lnTo>
                    <a:pt x="464128" y="180487"/>
                  </a:lnTo>
                  <a:cubicBezTo>
                    <a:pt x="415520" y="152986"/>
                    <a:pt x="367616" y="125927"/>
                    <a:pt x="318921" y="98589"/>
                  </a:cubicBezTo>
                  <a:lnTo>
                    <a:pt x="322534" y="92011"/>
                  </a:lnTo>
                  <a:cubicBezTo>
                    <a:pt x="338153" y="64440"/>
                    <a:pt x="367190" y="48864"/>
                    <a:pt x="396781" y="49253"/>
                  </a:cubicBezTo>
                  <a:close/>
                  <a:moveTo>
                    <a:pt x="298224" y="135098"/>
                  </a:moveTo>
                  <a:lnTo>
                    <a:pt x="353087" y="166015"/>
                  </a:lnTo>
                  <a:lnTo>
                    <a:pt x="116222" y="587676"/>
                  </a:lnTo>
                  <a:lnTo>
                    <a:pt x="61688" y="557088"/>
                  </a:lnTo>
                  <a:close/>
                  <a:moveTo>
                    <a:pt x="389552" y="186408"/>
                  </a:moveTo>
                  <a:lnTo>
                    <a:pt x="443759" y="216996"/>
                  </a:lnTo>
                  <a:lnTo>
                    <a:pt x="206894" y="638657"/>
                  </a:lnTo>
                  <a:lnTo>
                    <a:pt x="153016" y="6083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39">
              <a:extLst>
                <a:ext uri="{FF2B5EF4-FFF2-40B4-BE49-F238E27FC236}">
                  <a16:creationId xmlns:a16="http://schemas.microsoft.com/office/drawing/2014/main" id="{697A23D2-8685-8441-9DF4-4FFF3083F0C8}"/>
                </a:ext>
              </a:extLst>
            </p:cNvPr>
            <p:cNvSpPr/>
            <p:nvPr/>
          </p:nvSpPr>
          <p:spPr>
            <a:xfrm>
              <a:off x="4450345" y="3814924"/>
              <a:ext cx="428625" cy="142875"/>
            </a:xfrm>
            <a:custGeom>
              <a:avLst/>
              <a:gdLst>
                <a:gd name="connsiteX0" fmla="*/ 283436 w 428625"/>
                <a:gd name="connsiteY0" fmla="*/ 7147 h 142875"/>
                <a:gd name="connsiteX1" fmla="*/ 227131 w 428625"/>
                <a:gd name="connsiteY1" fmla="*/ 21563 h 142875"/>
                <a:gd name="connsiteX2" fmla="*/ 173712 w 428625"/>
                <a:gd name="connsiteY2" fmla="*/ 72504 h 142875"/>
                <a:gd name="connsiteX3" fmla="*/ 130538 w 428625"/>
                <a:gd name="connsiteY3" fmla="*/ 100382 h 142875"/>
                <a:gd name="connsiteX4" fmla="*/ 38810 w 428625"/>
                <a:gd name="connsiteY4" fmla="*/ 71129 h 142875"/>
                <a:gd name="connsiteX5" fmla="*/ 22784 w 428625"/>
                <a:gd name="connsiteY5" fmla="*/ 68924 h 142875"/>
                <a:gd name="connsiteX6" fmla="*/ 9937 w 428625"/>
                <a:gd name="connsiteY6" fmla="*/ 78766 h 142875"/>
                <a:gd name="connsiteX7" fmla="*/ 7871 w 428625"/>
                <a:gd name="connsiteY7" fmla="*/ 94829 h 142875"/>
                <a:gd name="connsiteX8" fmla="*/ 17810 w 428625"/>
                <a:gd name="connsiteY8" fmla="*/ 107607 h 142875"/>
                <a:gd name="connsiteX9" fmla="*/ 136393 w 428625"/>
                <a:gd name="connsiteY9" fmla="*/ 142080 h 142875"/>
                <a:gd name="connsiteX10" fmla="*/ 204839 w 428625"/>
                <a:gd name="connsiteY10" fmla="*/ 100825 h 142875"/>
                <a:gd name="connsiteX11" fmla="*/ 248654 w 428625"/>
                <a:gd name="connsiteY11" fmla="*/ 57738 h 142875"/>
                <a:gd name="connsiteX12" fmla="*/ 315518 w 428625"/>
                <a:gd name="connsiteY12" fmla="*/ 54359 h 142875"/>
                <a:gd name="connsiteX13" fmla="*/ 408665 w 428625"/>
                <a:gd name="connsiteY13" fmla="*/ 70920 h 142875"/>
                <a:gd name="connsiteX14" fmla="*/ 422455 w 428625"/>
                <a:gd name="connsiteY14" fmla="*/ 62281 h 142875"/>
                <a:gd name="connsiteX15" fmla="*/ 425962 w 428625"/>
                <a:gd name="connsiteY15" fmla="*/ 46378 h 142875"/>
                <a:gd name="connsiteX16" fmla="*/ 417089 w 428625"/>
                <a:gd name="connsiteY16" fmla="*/ 32728 h 142875"/>
                <a:gd name="connsiteX17" fmla="*/ 401146 w 428625"/>
                <a:gd name="connsiteY17" fmla="*/ 29500 h 142875"/>
                <a:gd name="connsiteX18" fmla="*/ 327414 w 428625"/>
                <a:gd name="connsiteY18" fmla="*/ 13988 h 142875"/>
                <a:gd name="connsiteX19" fmla="*/ 283436 w 428625"/>
                <a:gd name="connsiteY19" fmla="*/ 714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142875">
                  <a:moveTo>
                    <a:pt x="283436" y="7147"/>
                  </a:moveTo>
                  <a:cubicBezTo>
                    <a:pt x="261155" y="6995"/>
                    <a:pt x="242367" y="12473"/>
                    <a:pt x="227131" y="21563"/>
                  </a:cubicBezTo>
                  <a:cubicBezTo>
                    <a:pt x="202754" y="36108"/>
                    <a:pt x="187815" y="56967"/>
                    <a:pt x="173712" y="72504"/>
                  </a:cubicBezTo>
                  <a:cubicBezTo>
                    <a:pt x="159609" y="88042"/>
                    <a:pt x="148233" y="97888"/>
                    <a:pt x="130538" y="100382"/>
                  </a:cubicBezTo>
                  <a:cubicBezTo>
                    <a:pt x="112842" y="102875"/>
                    <a:pt x="84632" y="97586"/>
                    <a:pt x="38810" y="71129"/>
                  </a:cubicBezTo>
                  <a:cubicBezTo>
                    <a:pt x="34038" y="68321"/>
                    <a:pt x="28136" y="67508"/>
                    <a:pt x="22784" y="68924"/>
                  </a:cubicBezTo>
                  <a:cubicBezTo>
                    <a:pt x="17433" y="70340"/>
                    <a:pt x="12700" y="73965"/>
                    <a:pt x="9937" y="78766"/>
                  </a:cubicBezTo>
                  <a:cubicBezTo>
                    <a:pt x="7173" y="83567"/>
                    <a:pt x="6412" y="89483"/>
                    <a:pt x="7871" y="94829"/>
                  </a:cubicBezTo>
                  <a:cubicBezTo>
                    <a:pt x="9330" y="100174"/>
                    <a:pt x="12991" y="104882"/>
                    <a:pt x="17810" y="107607"/>
                  </a:cubicBezTo>
                  <a:cubicBezTo>
                    <a:pt x="67907" y="136532"/>
                    <a:pt x="105117" y="146486"/>
                    <a:pt x="136393" y="142080"/>
                  </a:cubicBezTo>
                  <a:cubicBezTo>
                    <a:pt x="167669" y="137674"/>
                    <a:pt x="188817" y="118477"/>
                    <a:pt x="204839" y="100825"/>
                  </a:cubicBezTo>
                  <a:cubicBezTo>
                    <a:pt x="220862" y="83171"/>
                    <a:pt x="233651" y="66690"/>
                    <a:pt x="248654" y="57738"/>
                  </a:cubicBezTo>
                  <a:cubicBezTo>
                    <a:pt x="263640" y="48798"/>
                    <a:pt x="281179" y="44450"/>
                    <a:pt x="315518" y="54359"/>
                  </a:cubicBezTo>
                  <a:cubicBezTo>
                    <a:pt x="348258" y="64642"/>
                    <a:pt x="381751" y="75328"/>
                    <a:pt x="408665" y="70920"/>
                  </a:cubicBezTo>
                  <a:cubicBezTo>
                    <a:pt x="414160" y="70024"/>
                    <a:pt x="419245" y="66834"/>
                    <a:pt x="422455" y="62281"/>
                  </a:cubicBezTo>
                  <a:cubicBezTo>
                    <a:pt x="425664" y="57725"/>
                    <a:pt x="426958" y="51862"/>
                    <a:pt x="425962" y="46378"/>
                  </a:cubicBezTo>
                  <a:cubicBezTo>
                    <a:pt x="424966" y="40894"/>
                    <a:pt x="421695" y="35860"/>
                    <a:pt x="417089" y="32728"/>
                  </a:cubicBezTo>
                  <a:cubicBezTo>
                    <a:pt x="412484" y="29597"/>
                    <a:pt x="406604" y="28406"/>
                    <a:pt x="401146" y="29500"/>
                  </a:cubicBezTo>
                  <a:cubicBezTo>
                    <a:pt x="383364" y="32737"/>
                    <a:pt x="367510" y="25840"/>
                    <a:pt x="327414" y="13988"/>
                  </a:cubicBezTo>
                  <a:cubicBezTo>
                    <a:pt x="311934" y="9369"/>
                    <a:pt x="296924" y="7319"/>
                    <a:pt x="283436" y="71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007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B65E-B7F7-4014-B4BB-D2C0F68B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8608-1398-41BB-A99E-5A60C635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Opportunity: Automate Verification to Enable Innovation</a:t>
            </a:r>
          </a:p>
          <a:p>
            <a:pPr>
              <a:lnSpc>
                <a:spcPct val="170000"/>
              </a:lnSpc>
            </a:pPr>
            <a:r>
              <a:rPr lang="en-US" dirty="0"/>
              <a:t>Big Problem: Asymptotic Performance</a:t>
            </a:r>
          </a:p>
          <a:p>
            <a:pPr>
              <a:lnSpc>
                <a:spcPct val="170000"/>
              </a:lnSpc>
            </a:pPr>
            <a:r>
              <a:rPr lang="en-US" dirty="0"/>
              <a:t>My Contribution: Reflective Partial Evaluation</a:t>
            </a:r>
          </a:p>
          <a:p>
            <a:pPr>
              <a:lnSpc>
                <a:spcPct val="170000"/>
              </a:lnSpc>
            </a:pPr>
            <a:r>
              <a:rPr lang="en-US" dirty="0"/>
              <a:t>Important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A32C-F1E5-4360-9577-B5AFF953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18E2F-16E3-4E77-8062-E66FF26F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8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FD9E-27AF-4A98-8B3C-ABF160F4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step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7819-058D-48FF-BBC3-48496D5FE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succeeded, but this was very hard</a:t>
            </a:r>
          </a:p>
          <a:p>
            <a:r>
              <a:rPr lang="en-US" dirty="0"/>
              <a:t>All of this to work around inadequate asymptotic performance of the proof engine</a:t>
            </a:r>
          </a:p>
          <a:p>
            <a:r>
              <a:rPr lang="en-US" dirty="0"/>
              <a:t>This is typical!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9BA5-2A19-48E0-9421-A7A6CB83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E53E-B481-4A17-B589-0326AC9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6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 in my PhD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0" y="1690689"/>
          <a:ext cx="12192000" cy="516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C994-E854-40F9-818C-8443B9D58529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BDFC97E-3215-4B30-AE13-BD6B792B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November 30, 2020</a:t>
            </a:r>
          </a:p>
        </p:txBody>
      </p:sp>
    </p:spTree>
    <p:extLst>
      <p:ext uri="{BB962C8B-B14F-4D97-AF65-F5344CB8AC3E}">
        <p14:creationId xmlns:p14="http://schemas.microsoft.com/office/powerpoint/2010/main" val="3020498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83B5-FF3D-4874-9643-C6D7FD8C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Our current approach to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B799-F9D4-49EF-A39F-B4BCA420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abstraction to prevent excessive unfolding</a:t>
            </a:r>
          </a:p>
          <a:p>
            <a:r>
              <a:rPr lang="en-US" dirty="0"/>
              <a:t>Carving out the proof engine… </a:t>
            </a:r>
          </a:p>
          <a:p>
            <a:r>
              <a:rPr lang="en-US" dirty="0"/>
              <a:t>…and replacing it with reflection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FC150-BB7D-4BC5-B81C-63BD7645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4BDAC-17D1-4381-99E4-EF4DDC0FF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4CC9-5D6E-0240-9208-4EFB9D81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is not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F9F9A-8975-3D45-B143-31B4DC1CC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code is often written in an adversarial context</a:t>
            </a:r>
          </a:p>
          <a:p>
            <a:r>
              <a:rPr lang="en-US" dirty="0"/>
              <a:t>Symmetric crypto code is often written empirically</a:t>
            </a:r>
          </a:p>
          <a:p>
            <a:r>
              <a:rPr lang="en-US" dirty="0"/>
              <a:t>Performant code breaks abstraction barriers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F6B2E-F2BD-F34E-9324-785DBEA2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28116-C033-8143-961E-ACECD8C5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96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6E8A-A751-4D00-82B8-BB4E0C53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will not save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D523-45F3-4C01-A809-05AEC370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proof assistant is for easily inserting human ingenuity to prove a broad range of things</a:t>
            </a:r>
          </a:p>
          <a:p>
            <a:r>
              <a:rPr lang="en-US" dirty="0"/>
              <a:t>Using reflection is essentially giving up “easy” part </a:t>
            </a:r>
          </a:p>
          <a:p>
            <a:r>
              <a:rPr lang="en-US" dirty="0"/>
              <a:t>As problems get bigger and harder and we need more ingenuity, it won’t be cost-effective to do it reflectively</a:t>
            </a:r>
          </a:p>
          <a:p>
            <a:r>
              <a:rPr lang="en-US" dirty="0"/>
              <a:t>Already in the partial evaluator I hit the same performance-scaling issues that I was trying to avoid by writing it in the first place (albeit at a smaller and surmountable scale)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970C-9A45-45CF-B642-DC5E7106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48E2-329B-4260-91B1-844CA51C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4765-586F-4DDF-89D3-1B766D8A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carving out the proof engine?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DFEF-E592-48ED-80E7-442442A54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is the performance issue?</a:t>
            </a:r>
          </a:p>
          <a:p>
            <a:r>
              <a:rPr lang="en-US" dirty="0"/>
              <a:t>Turns out that it’s pretty far from the problem we’re solving</a:t>
            </a:r>
          </a:p>
          <a:p>
            <a:pPr lvl="1"/>
            <a:r>
              <a:rPr lang="en-US" dirty="0"/>
              <a:t>(This should be obvious, because if it wasn’t, reflection wouldn’t help.)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evar</a:t>
            </a:r>
            <a:r>
              <a:rPr lang="en-US" dirty="0"/>
              <a:t> instance allocation has nothing to do with correctness of a given C algorithm</a:t>
            </a:r>
          </a:p>
          <a:p>
            <a:r>
              <a:rPr lang="en-US" dirty="0"/>
              <a:t>In my experience, it’s not about generating a proof trail and it’s not even really about individual steps being slow</a:t>
            </a:r>
          </a:p>
          <a:p>
            <a:pPr lvl="1"/>
            <a:r>
              <a:rPr lang="en-US" dirty="0"/>
              <a:t>It’s about </a:t>
            </a:r>
            <a:r>
              <a:rPr lang="en-US" dirty="0" err="1"/>
              <a:t>asymptotics</a:t>
            </a:r>
            <a:r>
              <a:rPr lang="en-US" dirty="0"/>
              <a:t> of accessing and updating data being tracked</a:t>
            </a:r>
          </a:p>
          <a:p>
            <a:pPr lvl="1"/>
            <a:r>
              <a:rPr lang="en-US" dirty="0"/>
              <a:t>Sometimes just walking the term repeatedly is too much overhead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4D6D-84D8-4654-902D-92C8D139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D72F2-6BC1-498A-9E43-6DD241B7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FD9E-27AF-4A98-8B3C-ABF160F4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an engineering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7819-058D-48FF-BBC3-48496D5F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250"/>
            <a:ext cx="10515600" cy="4351338"/>
          </a:xfrm>
        </p:spPr>
        <p:txBody>
          <a:bodyPr/>
          <a:lstStyle/>
          <a:p>
            <a:r>
              <a:rPr lang="en-US" dirty="0"/>
              <a:t>“Don’t make stupid choices” isn’t enough to get good asymptotic performance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writing </a:t>
            </a:r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rewrite_strat</a:t>
            </a:r>
            <a:endParaRPr lang="en-US" dirty="0"/>
          </a:p>
          <a:p>
            <a:pPr lvl="1"/>
            <a:r>
              <a:rPr lang="en-US" dirty="0"/>
              <a:t>inside the tactic engine</a:t>
            </a:r>
          </a:p>
          <a:p>
            <a:pPr lvl="1"/>
            <a:r>
              <a:rPr lang="en-US" dirty="0"/>
              <a:t>every step considered as progress towards proving something</a:t>
            </a:r>
          </a:p>
          <a:p>
            <a:pPr lvl="1"/>
            <a:r>
              <a:rPr lang="en-US" dirty="0"/>
              <a:t>linear in # of binders + # of rewrite locations + size of term</a:t>
            </a:r>
          </a:p>
          <a:p>
            <a:pPr lvl="1"/>
            <a:r>
              <a:rPr lang="en-US" dirty="0"/>
              <a:t>really hard, maybe impossible!</a:t>
            </a:r>
          </a:p>
          <a:p>
            <a:r>
              <a:rPr lang="en-US" dirty="0"/>
              <a:t>We need to systematically study proof engines with an eye towards asymptotic performance!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9BA5-2A19-48E0-9421-A7A6CB83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E53E-B481-4A17-B589-0326AC9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7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FD9E-27AF-4A98-8B3C-ABF160F4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Questions about Proof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7819-058D-48FF-BBC3-48496D5FE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does the performance overhead really come from?</a:t>
            </a:r>
          </a:p>
          <a:p>
            <a:r>
              <a:rPr lang="en-US" dirty="0"/>
              <a:t>What things are people not currently doing due to performance overhead?</a:t>
            </a:r>
          </a:p>
          <a:p>
            <a:r>
              <a:rPr lang="en-US" dirty="0"/>
              <a:t>What is an adequate set of primitives?</a:t>
            </a:r>
          </a:p>
          <a:p>
            <a:r>
              <a:rPr lang="en-US" dirty="0"/>
              <a:t>What are acceptable thresholds on asymptotic behavior? </a:t>
            </a:r>
          </a:p>
          <a:p>
            <a:r>
              <a:rPr lang="en-US" dirty="0"/>
              <a:t>Is it possible to achieve adequate performance simultaneously on all the primitives?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9BA5-2A19-48E0-9421-A7A6CB83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3E53E-B481-4A17-B589-0326AC9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9C5B-0F20-4999-BFD3-7F0AB012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My hope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2DD9-C74B-4DAF-8CAE-4EB72DA76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 think solving this problem—getting the basics of proof engines right, asymptotically—will drastically accelerate the scale of what we as a field can handle, and bring verification closer to its promise and potential of enabling innovation in industry. </a:t>
            </a: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128A-A820-4E8C-A525-E55C5D5C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BC142-E373-432E-AD95-684705A5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59</a:t>
            </a:fld>
            <a:endParaRPr lang="en-US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C84A6A7A-DD66-AB42-9F02-809C9D9169DF}"/>
              </a:ext>
            </a:extLst>
          </p:cNvPr>
          <p:cNvSpPr/>
          <p:nvPr/>
        </p:nvSpPr>
        <p:spPr>
          <a:xfrm>
            <a:off x="713509" y="570706"/>
            <a:ext cx="914400" cy="914400"/>
          </a:xfrm>
          <a:prstGeom prst="su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0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436A6-A03E-416E-8D99-A7614599EFAB}"/>
              </a:ext>
            </a:extLst>
          </p:cNvPr>
          <p:cNvGrpSpPr/>
          <p:nvPr/>
        </p:nvGrpSpPr>
        <p:grpSpPr>
          <a:xfrm>
            <a:off x="3685390" y="2492881"/>
            <a:ext cx="1006589808" cy="1519282"/>
            <a:chOff x="3685390" y="2492881"/>
            <a:chExt cx="1006589808" cy="15192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11BB680-9156-46E9-8F40-C61831D0FE77}"/>
                </a:ext>
              </a:extLst>
            </p:cNvPr>
            <p:cNvGrpSpPr/>
            <p:nvPr/>
          </p:nvGrpSpPr>
          <p:grpSpPr>
            <a:xfrm>
              <a:off x="3685390" y="3669263"/>
              <a:ext cx="86685120" cy="342900"/>
              <a:chOff x="3685390" y="3669263"/>
              <a:chExt cx="86685120" cy="3429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744FF84-565D-407A-9923-1406A5E53DE2}"/>
                  </a:ext>
                </a:extLst>
              </p:cNvPr>
              <p:cNvSpPr/>
              <p:nvPr/>
            </p:nvSpPr>
            <p:spPr>
              <a:xfrm>
                <a:off x="3685390" y="3669263"/>
                <a:ext cx="54864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D1AAD-2B85-479D-9F1D-24F726F1C4E5}"/>
                  </a:ext>
                </a:extLst>
              </p:cNvPr>
              <p:cNvSpPr/>
              <p:nvPr/>
            </p:nvSpPr>
            <p:spPr>
              <a:xfrm>
                <a:off x="4234030" y="3669263"/>
                <a:ext cx="86136480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ECC91D-A8BA-4C36-B076-EE4FADCACEC2}"/>
                </a:ext>
              </a:extLst>
            </p:cNvPr>
            <p:cNvGrpSpPr/>
            <p:nvPr/>
          </p:nvGrpSpPr>
          <p:grpSpPr>
            <a:xfrm>
              <a:off x="3685390" y="3277135"/>
              <a:ext cx="94311216" cy="342900"/>
              <a:chOff x="3685390" y="3270642"/>
              <a:chExt cx="94311216" cy="3429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00FA2A4-DAB1-4573-8B55-7620C9BB498B}"/>
                  </a:ext>
                </a:extLst>
              </p:cNvPr>
              <p:cNvSpPr/>
              <p:nvPr/>
            </p:nvSpPr>
            <p:spPr>
              <a:xfrm>
                <a:off x="3685390" y="3270642"/>
                <a:ext cx="594360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CD30ED8-2DCC-469C-B3BA-878794C4B31B}"/>
                  </a:ext>
                </a:extLst>
              </p:cNvPr>
              <p:cNvSpPr/>
              <p:nvPr/>
            </p:nvSpPr>
            <p:spPr>
              <a:xfrm>
                <a:off x="9628990" y="3270642"/>
                <a:ext cx="88367616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C16783-8C70-45FE-A27B-89289539B199}"/>
                </a:ext>
              </a:extLst>
            </p:cNvPr>
            <p:cNvGrpSpPr/>
            <p:nvPr/>
          </p:nvGrpSpPr>
          <p:grpSpPr>
            <a:xfrm>
              <a:off x="3685390" y="2885008"/>
              <a:ext cx="1006589808" cy="342900"/>
              <a:chOff x="3685390" y="2874367"/>
              <a:chExt cx="1006589808" cy="3429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A8400-0F3C-4B5E-A2C4-208657488F25}"/>
                  </a:ext>
                </a:extLst>
              </p:cNvPr>
              <p:cNvSpPr/>
              <p:nvPr/>
            </p:nvSpPr>
            <p:spPr>
              <a:xfrm>
                <a:off x="3685390" y="2874367"/>
                <a:ext cx="7955280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AF3336-9F7E-404C-9A2C-91B818E4B596}"/>
                  </a:ext>
                </a:extLst>
              </p:cNvPr>
              <p:cNvSpPr/>
              <p:nvPr/>
            </p:nvSpPr>
            <p:spPr>
              <a:xfrm>
                <a:off x="11640670" y="2874367"/>
                <a:ext cx="998634528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167A03-7F10-4DED-B5ED-C7394F2550D8}"/>
                </a:ext>
              </a:extLst>
            </p:cNvPr>
            <p:cNvGrpSpPr/>
            <p:nvPr/>
          </p:nvGrpSpPr>
          <p:grpSpPr>
            <a:xfrm>
              <a:off x="3685390" y="2492881"/>
              <a:ext cx="38404800" cy="342900"/>
              <a:chOff x="3685390" y="2492881"/>
              <a:chExt cx="38404800" cy="3429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FEF62A-A5CD-41DF-8A96-63DC09E66FCC}"/>
                  </a:ext>
                </a:extLst>
              </p:cNvPr>
              <p:cNvSpPr/>
              <p:nvPr/>
            </p:nvSpPr>
            <p:spPr>
              <a:xfrm>
                <a:off x="3685390" y="2492881"/>
                <a:ext cx="5376672" cy="3429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2AB032-EA9B-438E-AFD3-054C6E5D16F4}"/>
                  </a:ext>
                </a:extLst>
              </p:cNvPr>
              <p:cNvSpPr/>
              <p:nvPr/>
            </p:nvSpPr>
            <p:spPr>
              <a:xfrm>
                <a:off x="9062062" y="2492881"/>
                <a:ext cx="33028128" cy="3429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B49ED46-1BC4-4C7F-8CAE-ACB68C27A1D7}"/>
              </a:ext>
            </a:extLst>
          </p:cNvPr>
          <p:cNvSpPr/>
          <p:nvPr/>
        </p:nvSpPr>
        <p:spPr>
          <a:xfrm>
            <a:off x="3696789" y="3668714"/>
            <a:ext cx="54864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4FD137-C14A-4C78-BCDC-EBF45B63D06E}"/>
              </a:ext>
            </a:extLst>
          </p:cNvPr>
          <p:cNvSpPr/>
          <p:nvPr/>
        </p:nvSpPr>
        <p:spPr>
          <a:xfrm>
            <a:off x="3696789" y="3276586"/>
            <a:ext cx="59436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9A1964-E7FE-47AB-AD35-142C18F86B7E}"/>
              </a:ext>
            </a:extLst>
          </p:cNvPr>
          <p:cNvSpPr/>
          <p:nvPr/>
        </p:nvSpPr>
        <p:spPr>
          <a:xfrm>
            <a:off x="3696789" y="2884459"/>
            <a:ext cx="795528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06468F8-AA4A-459E-B8FB-178AC7C2EF4D}"/>
              </a:ext>
            </a:extLst>
          </p:cNvPr>
          <p:cNvSpPr/>
          <p:nvPr/>
        </p:nvSpPr>
        <p:spPr>
          <a:xfrm>
            <a:off x="3696789" y="2492332"/>
            <a:ext cx="5376672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Overhead of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80CE-ED6F-43B0-8C03-0E0D1470C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10x—100x overhead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018E5-D1D4-4D47-8AE2-54646C24CC1F}"/>
              </a:ext>
            </a:extLst>
          </p:cNvPr>
          <p:cNvSpPr/>
          <p:nvPr/>
        </p:nvSpPr>
        <p:spPr>
          <a:xfrm>
            <a:off x="838200" y="4679420"/>
            <a:ext cx="3233737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9E44E-1AE6-49BF-9C7E-6E433CC28CE7}"/>
              </a:ext>
            </a:extLst>
          </p:cNvPr>
          <p:cNvSpPr txBox="1"/>
          <p:nvPr/>
        </p:nvSpPr>
        <p:spPr>
          <a:xfrm>
            <a:off x="1138881" y="2433499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CompCert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1459E-60D8-4DB9-BB1B-9A1A4CBBE72D}"/>
              </a:ext>
            </a:extLst>
          </p:cNvPr>
          <p:cNvSpPr txBox="1"/>
          <p:nvPr/>
        </p:nvSpPr>
        <p:spPr>
          <a:xfrm>
            <a:off x="1138881" y="2825626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08293-AB7A-4755-81A7-A83DF05187AF}"/>
              </a:ext>
            </a:extLst>
          </p:cNvPr>
          <p:cNvSpPr txBox="1"/>
          <p:nvPr/>
        </p:nvSpPr>
        <p:spPr>
          <a:xfrm>
            <a:off x="1138881" y="3217753"/>
            <a:ext cx="1493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CertiKOS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6FC41-8DA6-41E0-9334-AF717E507978}"/>
              </a:ext>
            </a:extLst>
          </p:cNvPr>
          <p:cNvSpPr txBox="1"/>
          <p:nvPr/>
        </p:nvSpPr>
        <p:spPr>
          <a:xfrm>
            <a:off x="1138881" y="3609881"/>
            <a:ext cx="237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Fiat Cryptography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4BED83-FE66-4298-B3E4-FA889BDE8B42}"/>
              </a:ext>
            </a:extLst>
          </p:cNvPr>
          <p:cNvSpPr/>
          <p:nvPr/>
        </p:nvSpPr>
        <p:spPr>
          <a:xfrm>
            <a:off x="3685390" y="2488501"/>
            <a:ext cx="914400" cy="351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5880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7E5633-7722-45B4-A0C6-3463D4FA94D5}"/>
              </a:ext>
            </a:extLst>
          </p:cNvPr>
          <p:cNvSpPr/>
          <p:nvPr/>
        </p:nvSpPr>
        <p:spPr>
          <a:xfrm>
            <a:off x="3685390" y="2874367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8700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F61AF-89C0-4ED7-9897-581BC4D320E4}"/>
              </a:ext>
            </a:extLst>
          </p:cNvPr>
          <p:cNvSpPr/>
          <p:nvPr/>
        </p:nvSpPr>
        <p:spPr>
          <a:xfrm>
            <a:off x="3685390" y="3270642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6500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AC6FE1-8897-4F06-ADD0-F00D79FC7299}"/>
              </a:ext>
            </a:extLst>
          </p:cNvPr>
          <p:cNvSpPr/>
          <p:nvPr/>
        </p:nvSpPr>
        <p:spPr>
          <a:xfrm>
            <a:off x="3685390" y="3669263"/>
            <a:ext cx="9144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603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0D822-EEFD-412C-AD94-6929C1AA7DCB}"/>
              </a:ext>
            </a:extLst>
          </p:cNvPr>
          <p:cNvSpPr/>
          <p:nvPr/>
        </p:nvSpPr>
        <p:spPr>
          <a:xfrm>
            <a:off x="4071937" y="4679420"/>
            <a:ext cx="3657600" cy="3429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Lines of Verification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69933E-5004-46F6-B0D7-6A1E8181ED52}"/>
              </a:ext>
            </a:extLst>
          </p:cNvPr>
          <p:cNvCxnSpPr/>
          <p:nvPr/>
        </p:nvCxnSpPr>
        <p:spPr>
          <a:xfrm>
            <a:off x="28857481" y="-807833"/>
            <a:ext cx="0" cy="8855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A3B2E4E-B421-4211-8E7A-44C2565FD8DA}"/>
              </a:ext>
            </a:extLst>
          </p:cNvPr>
          <p:cNvSpPr/>
          <p:nvPr/>
        </p:nvSpPr>
        <p:spPr>
          <a:xfrm>
            <a:off x="4447398" y="2480727"/>
            <a:ext cx="1188720" cy="351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36,120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1CD522-A62B-47EE-A60D-86B196405407}"/>
              </a:ext>
            </a:extLst>
          </p:cNvPr>
          <p:cNvSpPr/>
          <p:nvPr/>
        </p:nvSpPr>
        <p:spPr>
          <a:xfrm>
            <a:off x="4447398" y="2866593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1,092,121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C4DEF2-F383-4E8C-AC80-F97272BA0EB7}"/>
              </a:ext>
            </a:extLst>
          </p:cNvPr>
          <p:cNvSpPr/>
          <p:nvPr/>
        </p:nvSpPr>
        <p:spPr>
          <a:xfrm>
            <a:off x="4447398" y="3262868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96,642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9F65460-E219-4C65-9C99-96D5F61FCBC2}"/>
              </a:ext>
            </a:extLst>
          </p:cNvPr>
          <p:cNvSpPr/>
          <p:nvPr/>
        </p:nvSpPr>
        <p:spPr>
          <a:xfrm>
            <a:off x="4447398" y="3661489"/>
            <a:ext cx="118872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94,196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9FD0F-CFAE-3241-98BA-9D12474EA026}"/>
              </a:ext>
            </a:extLst>
          </p:cNvPr>
          <p:cNvSpPr txBox="1"/>
          <p:nvPr/>
        </p:nvSpPr>
        <p:spPr>
          <a:xfrm>
            <a:off x="6331527" y="42117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35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-4.07407E-6 L -39.21614 -4.0740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80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20" grpId="0" animBg="1"/>
      <p:bldP spid="57" grpId="0"/>
      <p:bldP spid="58" grpId="0"/>
      <p:bldP spid="59" grpId="0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7B14-7502-4E00-8A83-C4485056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Thank you for your time and attention!</a:t>
            </a:r>
          </a:p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CFF51-B8BB-4C04-B687-607776FB8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EB2C7-9572-4143-852F-32F76150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7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4FF-14D4-4C40-90C4-866B66EC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Verification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9619-9A1E-4AFE-8EE7-E81F9FBB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33D5D-16C1-425F-BAC0-D49564B9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/>
              <p:nvPr/>
            </p:nvSpPr>
            <p:spPr>
              <a:xfrm>
                <a:off x="2914892" y="1441464"/>
                <a:ext cx="2106559" cy="9737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92777D-815B-440F-98BD-5D42BE0D3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92" y="1441464"/>
                <a:ext cx="2106559" cy="97378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bbon: Curved and Tilted Up 9">
            <a:extLst>
              <a:ext uri="{FF2B5EF4-FFF2-40B4-BE49-F238E27FC236}">
                <a16:creationId xmlns:a16="http://schemas.microsoft.com/office/drawing/2014/main" id="{60653D53-B4BD-49FB-924B-C06993E94B52}"/>
              </a:ext>
            </a:extLst>
          </p:cNvPr>
          <p:cNvSpPr/>
          <p:nvPr/>
        </p:nvSpPr>
        <p:spPr>
          <a:xfrm>
            <a:off x="4472690" y="5750579"/>
            <a:ext cx="944054" cy="458002"/>
          </a:xfrm>
          <a:prstGeom prst="ellipseRibbon2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469D0F-1726-466A-BA04-D5B812FEBAFF}"/>
              </a:ext>
            </a:extLst>
          </p:cNvPr>
          <p:cNvGrpSpPr/>
          <p:nvPr/>
        </p:nvGrpSpPr>
        <p:grpSpPr>
          <a:xfrm>
            <a:off x="1051341" y="2950801"/>
            <a:ext cx="1681258" cy="1653292"/>
            <a:chOff x="1033600" y="2005926"/>
            <a:chExt cx="3270310" cy="321591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0EFC8F-0911-4153-88DA-85C4D501C033}"/>
                </a:ext>
              </a:extLst>
            </p:cNvPr>
            <p:cNvSpPr/>
            <p:nvPr/>
          </p:nvSpPr>
          <p:spPr>
            <a:xfrm>
              <a:off x="2012650" y="2930585"/>
              <a:ext cx="224366" cy="224366"/>
            </a:xfrm>
            <a:custGeom>
              <a:avLst/>
              <a:gdLst>
                <a:gd name="connsiteX0" fmla="*/ 5099 w 224365"/>
                <a:gd name="connsiteY0" fmla="*/ 222666 h 224365"/>
                <a:gd name="connsiteX1" fmla="*/ 59491 w 224365"/>
                <a:gd name="connsiteY1" fmla="*/ 222666 h 224365"/>
                <a:gd name="connsiteX2" fmla="*/ 222666 w 224365"/>
                <a:gd name="connsiteY2" fmla="*/ 59491 h 224365"/>
                <a:gd name="connsiteX3" fmla="*/ 222666 w 224365"/>
                <a:gd name="connsiteY3" fmla="*/ 5099 h 224365"/>
                <a:gd name="connsiteX4" fmla="*/ 113883 w 224365"/>
                <a:gd name="connsiteY4" fmla="*/ 5099 h 224365"/>
                <a:gd name="connsiteX5" fmla="*/ 113883 w 224365"/>
                <a:gd name="connsiteY5" fmla="*/ 59491 h 224365"/>
                <a:gd name="connsiteX6" fmla="*/ 59491 w 224365"/>
                <a:gd name="connsiteY6" fmla="*/ 113883 h 224365"/>
                <a:gd name="connsiteX7" fmla="*/ 5099 w 224365"/>
                <a:gd name="connsiteY7" fmla="*/ 113883 h 22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365" h="224365">
                  <a:moveTo>
                    <a:pt x="5099" y="222666"/>
                  </a:moveTo>
                  <a:lnTo>
                    <a:pt x="59491" y="222666"/>
                  </a:lnTo>
                  <a:cubicBezTo>
                    <a:pt x="149567" y="222563"/>
                    <a:pt x="222563" y="149567"/>
                    <a:pt x="222666" y="59491"/>
                  </a:cubicBezTo>
                  <a:lnTo>
                    <a:pt x="222666" y="5099"/>
                  </a:lnTo>
                  <a:lnTo>
                    <a:pt x="113883" y="5099"/>
                  </a:lnTo>
                  <a:lnTo>
                    <a:pt x="113883" y="59491"/>
                  </a:lnTo>
                  <a:cubicBezTo>
                    <a:pt x="113848" y="89516"/>
                    <a:pt x="89516" y="113848"/>
                    <a:pt x="59491" y="113883"/>
                  </a:cubicBezTo>
                  <a:lnTo>
                    <a:pt x="5099" y="11388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33A9EA-33DD-4409-B96B-2CB640B34A3A}"/>
                </a:ext>
              </a:extLst>
            </p:cNvPr>
            <p:cNvSpPr/>
            <p:nvPr/>
          </p:nvSpPr>
          <p:spPr>
            <a:xfrm>
              <a:off x="1033600" y="2169101"/>
              <a:ext cx="2182468" cy="3052736"/>
            </a:xfrm>
            <a:custGeom>
              <a:avLst/>
              <a:gdLst>
                <a:gd name="connsiteX0" fmla="*/ 1528067 w 2182467"/>
                <a:gd name="connsiteY0" fmla="*/ 820975 h 3052735"/>
                <a:gd name="connsiteX1" fmla="*/ 1528067 w 2182467"/>
                <a:gd name="connsiteY1" fmla="*/ 304254 h 3052735"/>
                <a:gd name="connsiteX2" fmla="*/ 1228913 w 2182467"/>
                <a:gd name="connsiteY2" fmla="*/ 5099 h 3052735"/>
                <a:gd name="connsiteX3" fmla="*/ 929758 w 2182467"/>
                <a:gd name="connsiteY3" fmla="*/ 5099 h 3052735"/>
                <a:gd name="connsiteX4" fmla="*/ 657799 w 2182467"/>
                <a:gd name="connsiteY4" fmla="*/ 277058 h 3052735"/>
                <a:gd name="connsiteX5" fmla="*/ 657799 w 2182467"/>
                <a:gd name="connsiteY5" fmla="*/ 820975 h 3052735"/>
                <a:gd name="connsiteX6" fmla="*/ 806669 w 2182467"/>
                <a:gd name="connsiteY6" fmla="*/ 1148270 h 3052735"/>
                <a:gd name="connsiteX7" fmla="*/ 674269 w 2182467"/>
                <a:gd name="connsiteY7" fmla="*/ 1324802 h 3052735"/>
                <a:gd name="connsiteX8" fmla="*/ 264376 w 2182467"/>
                <a:gd name="connsiteY8" fmla="*/ 1598062 h 3052735"/>
                <a:gd name="connsiteX9" fmla="*/ 150241 w 2182467"/>
                <a:gd name="connsiteY9" fmla="*/ 1763196 h 3052735"/>
                <a:gd name="connsiteX10" fmla="*/ 6493 w 2182467"/>
                <a:gd name="connsiteY10" fmla="*/ 2386105 h 3052735"/>
                <a:gd name="connsiteX11" fmla="*/ 15231 w 2182467"/>
                <a:gd name="connsiteY11" fmla="*/ 2429946 h 3052735"/>
                <a:gd name="connsiteX12" fmla="*/ 287189 w 2182467"/>
                <a:gd name="connsiteY12" fmla="*/ 2810689 h 3052735"/>
                <a:gd name="connsiteX13" fmla="*/ 331449 w 2182467"/>
                <a:gd name="connsiteY13" fmla="*/ 2833469 h 3052735"/>
                <a:gd name="connsiteX14" fmla="*/ 385841 w 2182467"/>
                <a:gd name="connsiteY14" fmla="*/ 2833469 h 3052735"/>
                <a:gd name="connsiteX15" fmla="*/ 385841 w 2182467"/>
                <a:gd name="connsiteY15" fmla="*/ 2996644 h 3052735"/>
                <a:gd name="connsiteX16" fmla="*/ 440233 w 2182467"/>
                <a:gd name="connsiteY16" fmla="*/ 3051036 h 3052735"/>
                <a:gd name="connsiteX17" fmla="*/ 1745634 w 2182467"/>
                <a:gd name="connsiteY17" fmla="*/ 3051036 h 3052735"/>
                <a:gd name="connsiteX18" fmla="*/ 1800026 w 2182467"/>
                <a:gd name="connsiteY18" fmla="*/ 2996644 h 3052735"/>
                <a:gd name="connsiteX19" fmla="*/ 1800026 w 2182467"/>
                <a:gd name="connsiteY19" fmla="*/ 2833469 h 3052735"/>
                <a:gd name="connsiteX20" fmla="*/ 1854417 w 2182467"/>
                <a:gd name="connsiteY20" fmla="*/ 2833469 h 3052735"/>
                <a:gd name="connsiteX21" fmla="*/ 1898677 w 2182467"/>
                <a:gd name="connsiteY21" fmla="*/ 2810689 h 3052735"/>
                <a:gd name="connsiteX22" fmla="*/ 2170636 w 2182467"/>
                <a:gd name="connsiteY22" fmla="*/ 2429946 h 3052735"/>
                <a:gd name="connsiteX23" fmla="*/ 2179373 w 2182467"/>
                <a:gd name="connsiteY23" fmla="*/ 2386105 h 3052735"/>
                <a:gd name="connsiteX24" fmla="*/ 2035626 w 2182467"/>
                <a:gd name="connsiteY24" fmla="*/ 1763196 h 3052735"/>
                <a:gd name="connsiteX25" fmla="*/ 1921487 w 2182467"/>
                <a:gd name="connsiteY25" fmla="*/ 1598062 h 3052735"/>
                <a:gd name="connsiteX26" fmla="*/ 1511597 w 2182467"/>
                <a:gd name="connsiteY26" fmla="*/ 1324802 h 3052735"/>
                <a:gd name="connsiteX27" fmla="*/ 1379197 w 2182467"/>
                <a:gd name="connsiteY27" fmla="*/ 1148270 h 3052735"/>
                <a:gd name="connsiteX28" fmla="*/ 1528067 w 2182467"/>
                <a:gd name="connsiteY28" fmla="*/ 820975 h 3052735"/>
                <a:gd name="connsiteX29" fmla="*/ 1419284 w 2182467"/>
                <a:gd name="connsiteY29" fmla="*/ 304254 h 3052735"/>
                <a:gd name="connsiteX30" fmla="*/ 1419284 w 2182467"/>
                <a:gd name="connsiteY30" fmla="*/ 319034 h 3052735"/>
                <a:gd name="connsiteX31" fmla="*/ 1404198 w 2182467"/>
                <a:gd name="connsiteY31" fmla="*/ 310415 h 3052735"/>
                <a:gd name="connsiteX32" fmla="*/ 1310451 w 2182467"/>
                <a:gd name="connsiteY32" fmla="*/ 247917 h 3052735"/>
                <a:gd name="connsiteX33" fmla="*/ 1272392 w 2182467"/>
                <a:gd name="connsiteY33" fmla="*/ 118952 h 3052735"/>
                <a:gd name="connsiteX34" fmla="*/ 1419284 w 2182467"/>
                <a:gd name="connsiteY34" fmla="*/ 304254 h 3052735"/>
                <a:gd name="connsiteX35" fmla="*/ 929758 w 2182467"/>
                <a:gd name="connsiteY35" fmla="*/ 113883 h 3052735"/>
                <a:gd name="connsiteX36" fmla="*/ 1065737 w 2182467"/>
                <a:gd name="connsiteY36" fmla="*/ 113883 h 3052735"/>
                <a:gd name="connsiteX37" fmla="*/ 1201717 w 2182467"/>
                <a:gd name="connsiteY37" fmla="*/ 249862 h 3052735"/>
                <a:gd name="connsiteX38" fmla="*/ 1065737 w 2182467"/>
                <a:gd name="connsiteY38" fmla="*/ 385841 h 3052735"/>
                <a:gd name="connsiteX39" fmla="*/ 1061070 w 2182467"/>
                <a:gd name="connsiteY39" fmla="*/ 385841 h 3052735"/>
                <a:gd name="connsiteX40" fmla="*/ 968218 w 2182467"/>
                <a:gd name="connsiteY40" fmla="*/ 347378 h 3052735"/>
                <a:gd name="connsiteX41" fmla="*/ 798446 w 2182467"/>
                <a:gd name="connsiteY41" fmla="*/ 277058 h 3052735"/>
                <a:gd name="connsiteX42" fmla="*/ 766583 w 2182467"/>
                <a:gd name="connsiteY42" fmla="*/ 277058 h 3052735"/>
                <a:gd name="connsiteX43" fmla="*/ 929758 w 2182467"/>
                <a:gd name="connsiteY43" fmla="*/ 113883 h 3052735"/>
                <a:gd name="connsiteX44" fmla="*/ 766583 w 2182467"/>
                <a:gd name="connsiteY44" fmla="*/ 820975 h 3052735"/>
                <a:gd name="connsiteX45" fmla="*/ 766583 w 2182467"/>
                <a:gd name="connsiteY45" fmla="*/ 385841 h 3052735"/>
                <a:gd name="connsiteX46" fmla="*/ 798446 w 2182467"/>
                <a:gd name="connsiteY46" fmla="*/ 385841 h 3052735"/>
                <a:gd name="connsiteX47" fmla="*/ 891298 w 2182467"/>
                <a:gd name="connsiteY47" fmla="*/ 424305 h 3052735"/>
                <a:gd name="connsiteX48" fmla="*/ 1061070 w 2182467"/>
                <a:gd name="connsiteY48" fmla="*/ 494625 h 3052735"/>
                <a:gd name="connsiteX49" fmla="*/ 1065737 w 2182467"/>
                <a:gd name="connsiteY49" fmla="*/ 494625 h 3052735"/>
                <a:gd name="connsiteX50" fmla="*/ 1283770 w 2182467"/>
                <a:gd name="connsiteY50" fmla="*/ 360868 h 3052735"/>
                <a:gd name="connsiteX51" fmla="*/ 1343858 w 2182467"/>
                <a:gd name="connsiteY51" fmla="*/ 400927 h 3052735"/>
                <a:gd name="connsiteX52" fmla="*/ 1419284 w 2182467"/>
                <a:gd name="connsiteY52" fmla="*/ 433758 h 3052735"/>
                <a:gd name="connsiteX53" fmla="*/ 1419284 w 2182467"/>
                <a:gd name="connsiteY53" fmla="*/ 820975 h 3052735"/>
                <a:gd name="connsiteX54" fmla="*/ 1092933 w 2182467"/>
                <a:gd name="connsiteY54" fmla="*/ 1147326 h 3052735"/>
                <a:gd name="connsiteX55" fmla="*/ 766583 w 2182467"/>
                <a:gd name="connsiteY55" fmla="*/ 820975 h 3052735"/>
                <a:gd name="connsiteX56" fmla="*/ 1440011 w 2182467"/>
                <a:gd name="connsiteY56" fmla="*/ 2272770 h 3052735"/>
                <a:gd name="connsiteX57" fmla="*/ 1327988 w 2182467"/>
                <a:gd name="connsiteY57" fmla="*/ 2086066 h 3052735"/>
                <a:gd name="connsiteX58" fmla="*/ 1491805 w 2182467"/>
                <a:gd name="connsiteY58" fmla="*/ 1963201 h 3052735"/>
                <a:gd name="connsiteX59" fmla="*/ 1614322 w 2182467"/>
                <a:gd name="connsiteY59" fmla="*/ 1963201 h 3052735"/>
                <a:gd name="connsiteX60" fmla="*/ 1745634 w 2182467"/>
                <a:gd name="connsiteY60" fmla="*/ 2094513 h 3052735"/>
                <a:gd name="connsiteX61" fmla="*/ 1745634 w 2182467"/>
                <a:gd name="connsiteY61" fmla="*/ 2235160 h 3052735"/>
                <a:gd name="connsiteX62" fmla="*/ 1528067 w 2182467"/>
                <a:gd name="connsiteY62" fmla="*/ 2235160 h 3052735"/>
                <a:gd name="connsiteX63" fmla="*/ 1503743 w 2182467"/>
                <a:gd name="connsiteY63" fmla="*/ 2240903 h 3052735"/>
                <a:gd name="connsiteX64" fmla="*/ 494624 w 2182467"/>
                <a:gd name="connsiteY64" fmla="*/ 2207964 h 3052735"/>
                <a:gd name="connsiteX65" fmla="*/ 675929 w 2182467"/>
                <a:gd name="connsiteY65" fmla="*/ 2071985 h 3052735"/>
                <a:gd name="connsiteX66" fmla="*/ 810501 w 2182467"/>
                <a:gd name="connsiteY66" fmla="*/ 2071985 h 3052735"/>
                <a:gd name="connsiteX67" fmla="*/ 960078 w 2182467"/>
                <a:gd name="connsiteY67" fmla="*/ 2131816 h 3052735"/>
                <a:gd name="connsiteX68" fmla="*/ 701717 w 2182467"/>
                <a:gd name="connsiteY68" fmla="*/ 2235160 h 3052735"/>
                <a:gd name="connsiteX69" fmla="*/ 494624 w 2182467"/>
                <a:gd name="connsiteY69" fmla="*/ 2235160 h 3052735"/>
                <a:gd name="connsiteX70" fmla="*/ 1106531 w 2182467"/>
                <a:gd name="connsiteY70" fmla="*/ 2073235 h 3052735"/>
                <a:gd name="connsiteX71" fmla="*/ 1071440 w 2182467"/>
                <a:gd name="connsiteY71" fmla="*/ 2059197 h 3052735"/>
                <a:gd name="connsiteX72" fmla="*/ 938592 w 2182467"/>
                <a:gd name="connsiteY72" fmla="*/ 1704940 h 3052735"/>
                <a:gd name="connsiteX73" fmla="*/ 1092933 w 2182467"/>
                <a:gd name="connsiteY73" fmla="*/ 1550599 h 3052735"/>
                <a:gd name="connsiteX74" fmla="*/ 1247274 w 2182467"/>
                <a:gd name="connsiteY74" fmla="*/ 1704940 h 3052735"/>
                <a:gd name="connsiteX75" fmla="*/ 1109628 w 2182467"/>
                <a:gd name="connsiteY75" fmla="*/ 2071995 h 3052735"/>
                <a:gd name="connsiteX76" fmla="*/ 1092933 w 2182467"/>
                <a:gd name="connsiteY76" fmla="*/ 1396753 h 3052735"/>
                <a:gd name="connsiteX77" fmla="*/ 913340 w 2182467"/>
                <a:gd name="connsiteY77" fmla="*/ 1217159 h 3052735"/>
                <a:gd name="connsiteX78" fmla="*/ 1272527 w 2182467"/>
                <a:gd name="connsiteY78" fmla="*/ 1217159 h 3052735"/>
                <a:gd name="connsiteX79" fmla="*/ 1016013 w 2182467"/>
                <a:gd name="connsiteY79" fmla="*/ 1473676 h 3052735"/>
                <a:gd name="connsiteX80" fmla="*/ 890266 w 2182467"/>
                <a:gd name="connsiteY80" fmla="*/ 1599424 h 3052735"/>
                <a:gd name="connsiteX81" fmla="*/ 775873 w 2182467"/>
                <a:gd name="connsiteY81" fmla="*/ 1370632 h 3052735"/>
                <a:gd name="connsiteX82" fmla="*/ 834628 w 2182467"/>
                <a:gd name="connsiteY82" fmla="*/ 1292293 h 3052735"/>
                <a:gd name="connsiteX83" fmla="*/ 1295601 w 2182467"/>
                <a:gd name="connsiteY83" fmla="*/ 1599424 h 3052735"/>
                <a:gd name="connsiteX84" fmla="*/ 1169853 w 2182467"/>
                <a:gd name="connsiteY84" fmla="*/ 1473676 h 3052735"/>
                <a:gd name="connsiteX85" fmla="*/ 1351238 w 2182467"/>
                <a:gd name="connsiteY85" fmla="*/ 1292293 h 3052735"/>
                <a:gd name="connsiteX86" fmla="*/ 1409993 w 2182467"/>
                <a:gd name="connsiteY86" fmla="*/ 1370632 h 3052735"/>
                <a:gd name="connsiteX87" fmla="*/ 118002 w 2182467"/>
                <a:gd name="connsiteY87" fmla="*/ 2386676 h 3052735"/>
                <a:gd name="connsiteX88" fmla="*/ 256236 w 2182467"/>
                <a:gd name="connsiteY88" fmla="*/ 1787657 h 3052735"/>
                <a:gd name="connsiteX89" fmla="*/ 324720 w 2182467"/>
                <a:gd name="connsiteY89" fmla="*/ 1688574 h 3052735"/>
                <a:gd name="connsiteX90" fmla="*/ 691096 w 2182467"/>
                <a:gd name="connsiteY90" fmla="*/ 1444325 h 3052735"/>
                <a:gd name="connsiteX91" fmla="*/ 825444 w 2182467"/>
                <a:gd name="connsiteY91" fmla="*/ 1713021 h 3052735"/>
                <a:gd name="connsiteX92" fmla="*/ 934758 w 2182467"/>
                <a:gd name="connsiteY92" fmla="*/ 2004525 h 3052735"/>
                <a:gd name="connsiteX93" fmla="*/ 841176 w 2182467"/>
                <a:gd name="connsiteY93" fmla="*/ 1967092 h 3052735"/>
                <a:gd name="connsiteX94" fmla="*/ 820975 w 2182467"/>
                <a:gd name="connsiteY94" fmla="*/ 1963201 h 3052735"/>
                <a:gd name="connsiteX95" fmla="*/ 657799 w 2182467"/>
                <a:gd name="connsiteY95" fmla="*/ 1963201 h 3052735"/>
                <a:gd name="connsiteX96" fmla="*/ 625166 w 2182467"/>
                <a:gd name="connsiteY96" fmla="*/ 1974077 h 3052735"/>
                <a:gd name="connsiteX97" fmla="*/ 407599 w 2182467"/>
                <a:gd name="connsiteY97" fmla="*/ 2137252 h 3052735"/>
                <a:gd name="connsiteX98" fmla="*/ 385841 w 2182467"/>
                <a:gd name="connsiteY98" fmla="*/ 2180768 h 3052735"/>
                <a:gd name="connsiteX99" fmla="*/ 385841 w 2182467"/>
                <a:gd name="connsiteY99" fmla="*/ 2289552 h 3052735"/>
                <a:gd name="connsiteX100" fmla="*/ 440233 w 2182467"/>
                <a:gd name="connsiteY100" fmla="*/ 2343944 h 3052735"/>
                <a:gd name="connsiteX101" fmla="*/ 712191 w 2182467"/>
                <a:gd name="connsiteY101" fmla="*/ 2343944 h 3052735"/>
                <a:gd name="connsiteX102" fmla="*/ 732392 w 2182467"/>
                <a:gd name="connsiteY102" fmla="*/ 2340053 h 3052735"/>
                <a:gd name="connsiteX103" fmla="*/ 1233301 w 2182467"/>
                <a:gd name="connsiteY103" fmla="*/ 2139689 h 3052735"/>
                <a:gd name="connsiteX104" fmla="*/ 1344973 w 2182467"/>
                <a:gd name="connsiteY104" fmla="*/ 2325811 h 3052735"/>
                <a:gd name="connsiteX105" fmla="*/ 696797 w 2182467"/>
                <a:gd name="connsiteY105" fmla="*/ 2724686 h 3052735"/>
                <a:gd name="connsiteX106" fmla="*/ 359438 w 2182467"/>
                <a:gd name="connsiteY106" fmla="*/ 2724686 h 3052735"/>
                <a:gd name="connsiteX107" fmla="*/ 1691242 w 2182467"/>
                <a:gd name="connsiteY107" fmla="*/ 2942252 h 3052735"/>
                <a:gd name="connsiteX108" fmla="*/ 494624 w 2182467"/>
                <a:gd name="connsiteY108" fmla="*/ 2942252 h 3052735"/>
                <a:gd name="connsiteX109" fmla="*/ 494624 w 2182467"/>
                <a:gd name="connsiteY109" fmla="*/ 2833469 h 3052735"/>
                <a:gd name="connsiteX110" fmla="*/ 712191 w 2182467"/>
                <a:gd name="connsiteY110" fmla="*/ 2833469 h 3052735"/>
                <a:gd name="connsiteX111" fmla="*/ 740698 w 2182467"/>
                <a:gd name="connsiteY111" fmla="*/ 2825402 h 3052735"/>
                <a:gd name="connsiteX112" fmla="*/ 1123069 w 2182467"/>
                <a:gd name="connsiteY112" fmla="*/ 2590097 h 3052735"/>
                <a:gd name="connsiteX113" fmla="*/ 1499238 w 2182467"/>
                <a:gd name="connsiteY113" fmla="*/ 2825203 h 3052735"/>
                <a:gd name="connsiteX114" fmla="*/ 1528067 w 2182467"/>
                <a:gd name="connsiteY114" fmla="*/ 2833469 h 3052735"/>
                <a:gd name="connsiteX115" fmla="*/ 1691242 w 2182467"/>
                <a:gd name="connsiteY115" fmla="*/ 2833469 h 3052735"/>
                <a:gd name="connsiteX116" fmla="*/ 1929631 w 2182467"/>
                <a:gd name="connsiteY116" fmla="*/ 1787657 h 3052735"/>
                <a:gd name="connsiteX117" fmla="*/ 2067864 w 2182467"/>
                <a:gd name="connsiteY117" fmla="*/ 2386676 h 3052735"/>
                <a:gd name="connsiteX118" fmla="*/ 1826428 w 2182467"/>
                <a:gd name="connsiteY118" fmla="*/ 2724686 h 3052735"/>
                <a:gd name="connsiteX119" fmla="*/ 1543667 w 2182467"/>
                <a:gd name="connsiteY119" fmla="*/ 2724686 h 3052735"/>
                <a:gd name="connsiteX120" fmla="*/ 1226494 w 2182467"/>
                <a:gd name="connsiteY120" fmla="*/ 2526450 h 3052735"/>
                <a:gd name="connsiteX121" fmla="*/ 1445776 w 2182467"/>
                <a:gd name="connsiteY121" fmla="*/ 2391508 h 3052735"/>
                <a:gd name="connsiteX122" fmla="*/ 1540908 w 2182467"/>
                <a:gd name="connsiteY122" fmla="*/ 2343944 h 3052735"/>
                <a:gd name="connsiteX123" fmla="*/ 1800026 w 2182467"/>
                <a:gd name="connsiteY123" fmla="*/ 2343944 h 3052735"/>
                <a:gd name="connsiteX124" fmla="*/ 1854417 w 2182467"/>
                <a:gd name="connsiteY124" fmla="*/ 2289552 h 3052735"/>
                <a:gd name="connsiteX125" fmla="*/ 1854417 w 2182467"/>
                <a:gd name="connsiteY125" fmla="*/ 2071985 h 3052735"/>
                <a:gd name="connsiteX126" fmla="*/ 1838486 w 2182467"/>
                <a:gd name="connsiteY126" fmla="*/ 2033522 h 3052735"/>
                <a:gd name="connsiteX127" fmla="*/ 1675310 w 2182467"/>
                <a:gd name="connsiteY127" fmla="*/ 1870346 h 3052735"/>
                <a:gd name="connsiteX128" fmla="*/ 1636850 w 2182467"/>
                <a:gd name="connsiteY128" fmla="*/ 1854418 h 3052735"/>
                <a:gd name="connsiteX129" fmla="*/ 1473675 w 2182467"/>
                <a:gd name="connsiteY129" fmla="*/ 1854418 h 3052735"/>
                <a:gd name="connsiteX130" fmla="*/ 1441042 w 2182467"/>
                <a:gd name="connsiteY130" fmla="*/ 1865294 h 3052735"/>
                <a:gd name="connsiteX131" fmla="*/ 1249430 w 2182467"/>
                <a:gd name="connsiteY131" fmla="*/ 2009001 h 3052735"/>
                <a:gd name="connsiteX132" fmla="*/ 1360423 w 2182467"/>
                <a:gd name="connsiteY132" fmla="*/ 1713021 h 3052735"/>
                <a:gd name="connsiteX133" fmla="*/ 1494771 w 2182467"/>
                <a:gd name="connsiteY133" fmla="*/ 1444325 h 3052735"/>
                <a:gd name="connsiteX134" fmla="*/ 1861143 w 2182467"/>
                <a:gd name="connsiteY134" fmla="*/ 1688574 h 3052735"/>
                <a:gd name="connsiteX135" fmla="*/ 1929631 w 2182467"/>
                <a:gd name="connsiteY135" fmla="*/ 1787657 h 30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182467" h="3052735">
                  <a:moveTo>
                    <a:pt x="1528067" y="820975"/>
                  </a:moveTo>
                  <a:lnTo>
                    <a:pt x="1528067" y="304254"/>
                  </a:lnTo>
                  <a:cubicBezTo>
                    <a:pt x="1527880" y="139113"/>
                    <a:pt x="1394054" y="5286"/>
                    <a:pt x="1228913" y="5099"/>
                  </a:cubicBezTo>
                  <a:lnTo>
                    <a:pt x="929758" y="5099"/>
                  </a:lnTo>
                  <a:cubicBezTo>
                    <a:pt x="779630" y="5270"/>
                    <a:pt x="657970" y="126930"/>
                    <a:pt x="657799" y="277058"/>
                  </a:cubicBezTo>
                  <a:lnTo>
                    <a:pt x="657799" y="820975"/>
                  </a:lnTo>
                  <a:cubicBezTo>
                    <a:pt x="657787" y="946462"/>
                    <a:pt x="712075" y="1065815"/>
                    <a:pt x="806669" y="1148270"/>
                  </a:cubicBezTo>
                  <a:lnTo>
                    <a:pt x="674269" y="1324802"/>
                  </a:lnTo>
                  <a:lnTo>
                    <a:pt x="264376" y="1598062"/>
                  </a:lnTo>
                  <a:cubicBezTo>
                    <a:pt x="206593" y="1636466"/>
                    <a:pt x="165742" y="1695570"/>
                    <a:pt x="150241" y="1763196"/>
                  </a:cubicBezTo>
                  <a:lnTo>
                    <a:pt x="6493" y="2386105"/>
                  </a:lnTo>
                  <a:cubicBezTo>
                    <a:pt x="2986" y="2401296"/>
                    <a:pt x="6168" y="2417261"/>
                    <a:pt x="15231" y="2429946"/>
                  </a:cubicBezTo>
                  <a:lnTo>
                    <a:pt x="287189" y="2810689"/>
                  </a:lnTo>
                  <a:cubicBezTo>
                    <a:pt x="297398" y="2824984"/>
                    <a:pt x="313883" y="2833468"/>
                    <a:pt x="331449" y="2833469"/>
                  </a:cubicBezTo>
                  <a:lnTo>
                    <a:pt x="385841" y="2833469"/>
                  </a:lnTo>
                  <a:lnTo>
                    <a:pt x="385841" y="2996644"/>
                  </a:lnTo>
                  <a:cubicBezTo>
                    <a:pt x="385841" y="3026684"/>
                    <a:pt x="410193" y="3051036"/>
                    <a:pt x="440233" y="3051036"/>
                  </a:cubicBezTo>
                  <a:lnTo>
                    <a:pt x="1745634" y="3051036"/>
                  </a:lnTo>
                  <a:cubicBezTo>
                    <a:pt x="1775674" y="3051036"/>
                    <a:pt x="1800025" y="3026684"/>
                    <a:pt x="1800026" y="2996644"/>
                  </a:cubicBezTo>
                  <a:lnTo>
                    <a:pt x="1800026" y="2833469"/>
                  </a:lnTo>
                  <a:lnTo>
                    <a:pt x="1854417" y="2833469"/>
                  </a:lnTo>
                  <a:cubicBezTo>
                    <a:pt x="1871984" y="2833468"/>
                    <a:pt x="1888468" y="2824984"/>
                    <a:pt x="1898677" y="2810689"/>
                  </a:cubicBezTo>
                  <a:lnTo>
                    <a:pt x="2170636" y="2429946"/>
                  </a:lnTo>
                  <a:cubicBezTo>
                    <a:pt x="2179698" y="2417261"/>
                    <a:pt x="2182880" y="2401296"/>
                    <a:pt x="2179373" y="2386105"/>
                  </a:cubicBezTo>
                  <a:lnTo>
                    <a:pt x="2035626" y="1763196"/>
                  </a:lnTo>
                  <a:cubicBezTo>
                    <a:pt x="2020124" y="1695569"/>
                    <a:pt x="1979272" y="1636464"/>
                    <a:pt x="1921487" y="1598062"/>
                  </a:cubicBezTo>
                  <a:lnTo>
                    <a:pt x="1511597" y="1324802"/>
                  </a:lnTo>
                  <a:lnTo>
                    <a:pt x="1379197" y="1148270"/>
                  </a:lnTo>
                  <a:cubicBezTo>
                    <a:pt x="1473791" y="1065815"/>
                    <a:pt x="1528079" y="946462"/>
                    <a:pt x="1528067" y="820975"/>
                  </a:cubicBezTo>
                  <a:close/>
                  <a:moveTo>
                    <a:pt x="1419284" y="304254"/>
                  </a:moveTo>
                  <a:lnTo>
                    <a:pt x="1419284" y="319034"/>
                  </a:lnTo>
                  <a:cubicBezTo>
                    <a:pt x="1414064" y="316510"/>
                    <a:pt x="1409023" y="313630"/>
                    <a:pt x="1404198" y="310415"/>
                  </a:cubicBezTo>
                  <a:lnTo>
                    <a:pt x="1310451" y="247917"/>
                  </a:lnTo>
                  <a:cubicBezTo>
                    <a:pt x="1310137" y="202206"/>
                    <a:pt x="1296946" y="157509"/>
                    <a:pt x="1272392" y="118952"/>
                  </a:cubicBezTo>
                  <a:cubicBezTo>
                    <a:pt x="1358371" y="139231"/>
                    <a:pt x="1419160" y="215916"/>
                    <a:pt x="1419284" y="304254"/>
                  </a:cubicBezTo>
                  <a:close/>
                  <a:moveTo>
                    <a:pt x="929758" y="113883"/>
                  </a:moveTo>
                  <a:lnTo>
                    <a:pt x="1065737" y="113883"/>
                  </a:lnTo>
                  <a:cubicBezTo>
                    <a:pt x="1140837" y="113883"/>
                    <a:pt x="1201717" y="174763"/>
                    <a:pt x="1201717" y="249862"/>
                  </a:cubicBezTo>
                  <a:cubicBezTo>
                    <a:pt x="1201717" y="324961"/>
                    <a:pt x="1140837" y="385841"/>
                    <a:pt x="1065737" y="385841"/>
                  </a:cubicBezTo>
                  <a:lnTo>
                    <a:pt x="1061070" y="385841"/>
                  </a:lnTo>
                  <a:cubicBezTo>
                    <a:pt x="1026224" y="385936"/>
                    <a:pt x="992789" y="372085"/>
                    <a:pt x="968218" y="347378"/>
                  </a:cubicBezTo>
                  <a:cubicBezTo>
                    <a:pt x="923289" y="302206"/>
                    <a:pt x="862157" y="276885"/>
                    <a:pt x="798446" y="277058"/>
                  </a:cubicBezTo>
                  <a:lnTo>
                    <a:pt x="766583" y="277058"/>
                  </a:lnTo>
                  <a:cubicBezTo>
                    <a:pt x="766685" y="186981"/>
                    <a:pt x="839681" y="113985"/>
                    <a:pt x="929758" y="113883"/>
                  </a:cubicBezTo>
                  <a:close/>
                  <a:moveTo>
                    <a:pt x="766583" y="820975"/>
                  </a:moveTo>
                  <a:lnTo>
                    <a:pt x="766583" y="385841"/>
                  </a:lnTo>
                  <a:lnTo>
                    <a:pt x="798446" y="385841"/>
                  </a:lnTo>
                  <a:cubicBezTo>
                    <a:pt x="833292" y="385747"/>
                    <a:pt x="866727" y="399597"/>
                    <a:pt x="891298" y="424305"/>
                  </a:cubicBezTo>
                  <a:cubicBezTo>
                    <a:pt x="936227" y="469477"/>
                    <a:pt x="997359" y="494798"/>
                    <a:pt x="1061070" y="494625"/>
                  </a:cubicBezTo>
                  <a:lnTo>
                    <a:pt x="1065737" y="494625"/>
                  </a:lnTo>
                  <a:cubicBezTo>
                    <a:pt x="1157771" y="494536"/>
                    <a:pt x="1241989" y="442871"/>
                    <a:pt x="1283770" y="360868"/>
                  </a:cubicBezTo>
                  <a:lnTo>
                    <a:pt x="1343858" y="400927"/>
                  </a:lnTo>
                  <a:cubicBezTo>
                    <a:pt x="1366858" y="416249"/>
                    <a:pt x="1392396" y="427366"/>
                    <a:pt x="1419284" y="433758"/>
                  </a:cubicBezTo>
                  <a:lnTo>
                    <a:pt x="1419284" y="820975"/>
                  </a:lnTo>
                  <a:cubicBezTo>
                    <a:pt x="1419284" y="1001213"/>
                    <a:pt x="1273172" y="1147326"/>
                    <a:pt x="1092933" y="1147326"/>
                  </a:cubicBezTo>
                  <a:cubicBezTo>
                    <a:pt x="912695" y="1147326"/>
                    <a:pt x="766583" y="1001213"/>
                    <a:pt x="766583" y="820975"/>
                  </a:cubicBezTo>
                  <a:close/>
                  <a:moveTo>
                    <a:pt x="1440011" y="2272770"/>
                  </a:moveTo>
                  <a:lnTo>
                    <a:pt x="1327988" y="2086066"/>
                  </a:lnTo>
                  <a:lnTo>
                    <a:pt x="1491805" y="1963201"/>
                  </a:lnTo>
                  <a:lnTo>
                    <a:pt x="1614322" y="1963201"/>
                  </a:lnTo>
                  <a:lnTo>
                    <a:pt x="1745634" y="2094513"/>
                  </a:lnTo>
                  <a:lnTo>
                    <a:pt x="1745634" y="2235160"/>
                  </a:lnTo>
                  <a:lnTo>
                    <a:pt x="1528067" y="2235160"/>
                  </a:lnTo>
                  <a:cubicBezTo>
                    <a:pt x="1519623" y="2235159"/>
                    <a:pt x="1511295" y="2237126"/>
                    <a:pt x="1503743" y="2240903"/>
                  </a:cubicBezTo>
                  <a:close/>
                  <a:moveTo>
                    <a:pt x="494624" y="2207964"/>
                  </a:moveTo>
                  <a:lnTo>
                    <a:pt x="675929" y="2071985"/>
                  </a:lnTo>
                  <a:lnTo>
                    <a:pt x="810501" y="2071985"/>
                  </a:lnTo>
                  <a:lnTo>
                    <a:pt x="960078" y="2131816"/>
                  </a:lnTo>
                  <a:lnTo>
                    <a:pt x="701717" y="2235160"/>
                  </a:lnTo>
                  <a:lnTo>
                    <a:pt x="494624" y="2235160"/>
                  </a:lnTo>
                  <a:close/>
                  <a:moveTo>
                    <a:pt x="1106531" y="2073235"/>
                  </a:moveTo>
                  <a:lnTo>
                    <a:pt x="1071440" y="2059197"/>
                  </a:lnTo>
                  <a:lnTo>
                    <a:pt x="938592" y="1704940"/>
                  </a:lnTo>
                  <a:lnTo>
                    <a:pt x="1092933" y="1550599"/>
                  </a:lnTo>
                  <a:lnTo>
                    <a:pt x="1247274" y="1704940"/>
                  </a:lnTo>
                  <a:lnTo>
                    <a:pt x="1109628" y="2071995"/>
                  </a:lnTo>
                  <a:close/>
                  <a:moveTo>
                    <a:pt x="1092933" y="1396753"/>
                  </a:moveTo>
                  <a:lnTo>
                    <a:pt x="913340" y="1217159"/>
                  </a:lnTo>
                  <a:cubicBezTo>
                    <a:pt x="1027437" y="1269092"/>
                    <a:pt x="1158429" y="1269092"/>
                    <a:pt x="1272527" y="1217159"/>
                  </a:cubicBezTo>
                  <a:close/>
                  <a:moveTo>
                    <a:pt x="1016013" y="1473676"/>
                  </a:moveTo>
                  <a:lnTo>
                    <a:pt x="890266" y="1599424"/>
                  </a:lnTo>
                  <a:lnTo>
                    <a:pt x="775873" y="1370632"/>
                  </a:lnTo>
                  <a:lnTo>
                    <a:pt x="834628" y="1292293"/>
                  </a:lnTo>
                  <a:close/>
                  <a:moveTo>
                    <a:pt x="1295601" y="1599424"/>
                  </a:moveTo>
                  <a:lnTo>
                    <a:pt x="1169853" y="1473676"/>
                  </a:lnTo>
                  <a:lnTo>
                    <a:pt x="1351238" y="1292293"/>
                  </a:lnTo>
                  <a:lnTo>
                    <a:pt x="1409993" y="1370632"/>
                  </a:lnTo>
                  <a:close/>
                  <a:moveTo>
                    <a:pt x="118002" y="2386676"/>
                  </a:moveTo>
                  <a:lnTo>
                    <a:pt x="256236" y="1787657"/>
                  </a:lnTo>
                  <a:cubicBezTo>
                    <a:pt x="265538" y="1747080"/>
                    <a:pt x="290050" y="1711617"/>
                    <a:pt x="324720" y="1688574"/>
                  </a:cubicBezTo>
                  <a:lnTo>
                    <a:pt x="691096" y="1444325"/>
                  </a:lnTo>
                  <a:lnTo>
                    <a:pt x="825444" y="1713021"/>
                  </a:lnTo>
                  <a:lnTo>
                    <a:pt x="934758" y="2004525"/>
                  </a:lnTo>
                  <a:lnTo>
                    <a:pt x="841176" y="1967092"/>
                  </a:lnTo>
                  <a:cubicBezTo>
                    <a:pt x="834751" y="1964522"/>
                    <a:pt x="827895" y="1963202"/>
                    <a:pt x="820975" y="1963201"/>
                  </a:cubicBezTo>
                  <a:lnTo>
                    <a:pt x="657799" y="1963201"/>
                  </a:lnTo>
                  <a:cubicBezTo>
                    <a:pt x="646032" y="1963202"/>
                    <a:pt x="634581" y="1967018"/>
                    <a:pt x="625166" y="1974077"/>
                  </a:cubicBezTo>
                  <a:lnTo>
                    <a:pt x="407599" y="2137252"/>
                  </a:lnTo>
                  <a:cubicBezTo>
                    <a:pt x="393903" y="2147526"/>
                    <a:pt x="385843" y="2163647"/>
                    <a:pt x="385841" y="2180768"/>
                  </a:cubicBezTo>
                  <a:lnTo>
                    <a:pt x="385841" y="2289552"/>
                  </a:lnTo>
                  <a:cubicBezTo>
                    <a:pt x="385841" y="2319591"/>
                    <a:pt x="410193" y="2343943"/>
                    <a:pt x="440233" y="2343944"/>
                  </a:cubicBezTo>
                  <a:lnTo>
                    <a:pt x="712191" y="2343944"/>
                  </a:lnTo>
                  <a:cubicBezTo>
                    <a:pt x="719111" y="2343943"/>
                    <a:pt x="725967" y="2342623"/>
                    <a:pt x="732392" y="2340053"/>
                  </a:cubicBezTo>
                  <a:lnTo>
                    <a:pt x="1233301" y="2139689"/>
                  </a:lnTo>
                  <a:lnTo>
                    <a:pt x="1344973" y="2325811"/>
                  </a:lnTo>
                  <a:lnTo>
                    <a:pt x="696797" y="2724686"/>
                  </a:lnTo>
                  <a:lnTo>
                    <a:pt x="359438" y="2724686"/>
                  </a:lnTo>
                  <a:close/>
                  <a:moveTo>
                    <a:pt x="1691242" y="2942252"/>
                  </a:moveTo>
                  <a:lnTo>
                    <a:pt x="494624" y="2942252"/>
                  </a:lnTo>
                  <a:lnTo>
                    <a:pt x="494624" y="2833469"/>
                  </a:lnTo>
                  <a:lnTo>
                    <a:pt x="712191" y="2833469"/>
                  </a:lnTo>
                  <a:cubicBezTo>
                    <a:pt x="722257" y="2833468"/>
                    <a:pt x="732125" y="2830675"/>
                    <a:pt x="740698" y="2825402"/>
                  </a:cubicBezTo>
                  <a:lnTo>
                    <a:pt x="1123069" y="2590097"/>
                  </a:lnTo>
                  <a:lnTo>
                    <a:pt x="1499238" y="2825203"/>
                  </a:lnTo>
                  <a:cubicBezTo>
                    <a:pt x="1507883" y="2830606"/>
                    <a:pt x="1517872" y="2833471"/>
                    <a:pt x="1528067" y="2833469"/>
                  </a:cubicBezTo>
                  <a:lnTo>
                    <a:pt x="1691242" y="2833469"/>
                  </a:lnTo>
                  <a:close/>
                  <a:moveTo>
                    <a:pt x="1929631" y="1787657"/>
                  </a:moveTo>
                  <a:lnTo>
                    <a:pt x="2067864" y="2386676"/>
                  </a:lnTo>
                  <a:lnTo>
                    <a:pt x="1826428" y="2724686"/>
                  </a:lnTo>
                  <a:lnTo>
                    <a:pt x="1543667" y="2724686"/>
                  </a:lnTo>
                  <a:lnTo>
                    <a:pt x="1226494" y="2526450"/>
                  </a:lnTo>
                  <a:lnTo>
                    <a:pt x="1445776" y="2391508"/>
                  </a:lnTo>
                  <a:lnTo>
                    <a:pt x="1540908" y="2343944"/>
                  </a:lnTo>
                  <a:lnTo>
                    <a:pt x="1800026" y="2343944"/>
                  </a:lnTo>
                  <a:cubicBezTo>
                    <a:pt x="1830065" y="2343943"/>
                    <a:pt x="1854417" y="2319591"/>
                    <a:pt x="1854417" y="2289552"/>
                  </a:cubicBezTo>
                  <a:lnTo>
                    <a:pt x="1854417" y="2071985"/>
                  </a:lnTo>
                  <a:cubicBezTo>
                    <a:pt x="1854417" y="2057558"/>
                    <a:pt x="1848687" y="2043723"/>
                    <a:pt x="1838486" y="2033522"/>
                  </a:cubicBezTo>
                  <a:lnTo>
                    <a:pt x="1675310" y="1870346"/>
                  </a:lnTo>
                  <a:cubicBezTo>
                    <a:pt x="1665110" y="1860147"/>
                    <a:pt x="1651275" y="1854418"/>
                    <a:pt x="1636850" y="1854418"/>
                  </a:cubicBezTo>
                  <a:lnTo>
                    <a:pt x="1473675" y="1854418"/>
                  </a:lnTo>
                  <a:cubicBezTo>
                    <a:pt x="1461908" y="1854419"/>
                    <a:pt x="1450457" y="1858235"/>
                    <a:pt x="1441042" y="1865294"/>
                  </a:cubicBezTo>
                  <a:lnTo>
                    <a:pt x="1249430" y="2009001"/>
                  </a:lnTo>
                  <a:lnTo>
                    <a:pt x="1360423" y="1713021"/>
                  </a:lnTo>
                  <a:lnTo>
                    <a:pt x="1494771" y="1444325"/>
                  </a:lnTo>
                  <a:lnTo>
                    <a:pt x="1861143" y="1688574"/>
                  </a:lnTo>
                  <a:cubicBezTo>
                    <a:pt x="1895815" y="1711615"/>
                    <a:pt x="1920328" y="1747079"/>
                    <a:pt x="1929631" y="178765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80BC6C-CACC-49B0-B9A0-43268FD1B1FC}"/>
                </a:ext>
              </a:extLst>
            </p:cNvPr>
            <p:cNvSpPr/>
            <p:nvPr/>
          </p:nvSpPr>
          <p:spPr>
            <a:xfrm>
              <a:off x="190386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27EC0A-56B8-462A-AEF6-90FD04A57ADB}"/>
                </a:ext>
              </a:extLst>
            </p:cNvPr>
            <p:cNvSpPr/>
            <p:nvPr/>
          </p:nvSpPr>
          <p:spPr>
            <a:xfrm>
              <a:off x="2230217" y="2767410"/>
              <a:ext cx="115582" cy="115582"/>
            </a:xfrm>
            <a:custGeom>
              <a:avLst/>
              <a:gdLst>
                <a:gd name="connsiteX0" fmla="*/ 113883 w 115582"/>
                <a:gd name="connsiteY0" fmla="*/ 59491 h 115582"/>
                <a:gd name="connsiteX1" fmla="*/ 59491 w 115582"/>
                <a:gd name="connsiteY1" fmla="*/ 113883 h 115582"/>
                <a:gd name="connsiteX2" fmla="*/ 5099 w 115582"/>
                <a:gd name="connsiteY2" fmla="*/ 59491 h 115582"/>
                <a:gd name="connsiteX3" fmla="*/ 59491 w 115582"/>
                <a:gd name="connsiteY3" fmla="*/ 5099 h 115582"/>
                <a:gd name="connsiteX4" fmla="*/ 113883 w 115582"/>
                <a:gd name="connsiteY4" fmla="*/ 59491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82" h="115582">
                  <a:moveTo>
                    <a:pt x="113883" y="59491"/>
                  </a:moveTo>
                  <a:cubicBezTo>
                    <a:pt x="113883" y="89531"/>
                    <a:pt x="89531" y="113883"/>
                    <a:pt x="59491" y="113883"/>
                  </a:cubicBezTo>
                  <a:cubicBezTo>
                    <a:pt x="29451" y="113883"/>
                    <a:pt x="5099" y="89531"/>
                    <a:pt x="5099" y="59491"/>
                  </a:cubicBezTo>
                  <a:cubicBezTo>
                    <a:pt x="5099" y="29451"/>
                    <a:pt x="29451" y="5099"/>
                    <a:pt x="59491" y="5099"/>
                  </a:cubicBezTo>
                  <a:cubicBezTo>
                    <a:pt x="89531" y="5099"/>
                    <a:pt x="113883" y="29451"/>
                    <a:pt x="113883" y="5949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DE86617-3A9E-44D7-938E-7073068C4C44}"/>
                </a:ext>
              </a:extLst>
            </p:cNvPr>
            <p:cNvSpPr/>
            <p:nvPr/>
          </p:nvSpPr>
          <p:spPr>
            <a:xfrm>
              <a:off x="2665359" y="2005926"/>
              <a:ext cx="1638551" cy="1420984"/>
            </a:xfrm>
            <a:custGeom>
              <a:avLst/>
              <a:gdLst>
                <a:gd name="connsiteX0" fmla="*/ 1473669 w 1638550"/>
                <a:gd name="connsiteY0" fmla="*/ 5099 h 1420983"/>
                <a:gd name="connsiteX1" fmla="*/ 494621 w 1638550"/>
                <a:gd name="connsiteY1" fmla="*/ 5099 h 1420983"/>
                <a:gd name="connsiteX2" fmla="*/ 331446 w 1638550"/>
                <a:gd name="connsiteY2" fmla="*/ 168279 h 1420983"/>
                <a:gd name="connsiteX3" fmla="*/ 331446 w 1638550"/>
                <a:gd name="connsiteY3" fmla="*/ 168281 h 1420983"/>
                <a:gd name="connsiteX4" fmla="*/ 331453 w 1638550"/>
                <a:gd name="connsiteY4" fmla="*/ 367708 h 1420983"/>
                <a:gd name="connsiteX5" fmla="*/ 15981 w 1638550"/>
                <a:gd name="connsiteY5" fmla="*/ 788341 h 1420983"/>
                <a:gd name="connsiteX6" fmla="*/ 26857 w 1638550"/>
                <a:gd name="connsiteY6" fmla="*/ 864488 h 1420983"/>
                <a:gd name="connsiteX7" fmla="*/ 59494 w 1638550"/>
                <a:gd name="connsiteY7" fmla="*/ 875367 h 1420983"/>
                <a:gd name="connsiteX8" fmla="*/ 331452 w 1638550"/>
                <a:gd name="connsiteY8" fmla="*/ 875367 h 1420983"/>
                <a:gd name="connsiteX9" fmla="*/ 331452 w 1638550"/>
                <a:gd name="connsiteY9" fmla="*/ 1256109 h 1420983"/>
                <a:gd name="connsiteX10" fmla="*/ 494628 w 1638550"/>
                <a:gd name="connsiteY10" fmla="*/ 1419284 h 1420983"/>
                <a:gd name="connsiteX11" fmla="*/ 1473679 w 1638550"/>
                <a:gd name="connsiteY11" fmla="*/ 1419284 h 1420983"/>
                <a:gd name="connsiteX12" fmla="*/ 1636854 w 1638550"/>
                <a:gd name="connsiteY12" fmla="*/ 1256109 h 1420983"/>
                <a:gd name="connsiteX13" fmla="*/ 1636844 w 1638550"/>
                <a:gd name="connsiteY13" fmla="*/ 168274 h 1420983"/>
                <a:gd name="connsiteX14" fmla="*/ 1473669 w 1638550"/>
                <a:gd name="connsiteY14" fmla="*/ 5099 h 1420983"/>
                <a:gd name="connsiteX15" fmla="*/ 1473679 w 1638550"/>
                <a:gd name="connsiteY15" fmla="*/ 1310501 h 1420983"/>
                <a:gd name="connsiteX16" fmla="*/ 494628 w 1638550"/>
                <a:gd name="connsiteY16" fmla="*/ 1310501 h 1420983"/>
                <a:gd name="connsiteX17" fmla="*/ 440236 w 1638550"/>
                <a:gd name="connsiteY17" fmla="*/ 1256109 h 1420983"/>
                <a:gd name="connsiteX18" fmla="*/ 440226 w 1638550"/>
                <a:gd name="connsiteY18" fmla="*/ 657800 h 1420983"/>
                <a:gd name="connsiteX19" fmla="*/ 331442 w 1638550"/>
                <a:gd name="connsiteY19" fmla="*/ 657800 h 1420983"/>
                <a:gd name="connsiteX20" fmla="*/ 331442 w 1638550"/>
                <a:gd name="connsiteY20" fmla="*/ 766583 h 1420983"/>
                <a:gd name="connsiteX21" fmla="*/ 168277 w 1638550"/>
                <a:gd name="connsiteY21" fmla="*/ 766583 h 1420983"/>
                <a:gd name="connsiteX22" fmla="*/ 429357 w 1638550"/>
                <a:gd name="connsiteY22" fmla="*/ 418475 h 1420983"/>
                <a:gd name="connsiteX23" fmla="*/ 440236 w 1638550"/>
                <a:gd name="connsiteY23" fmla="*/ 385841 h 1420983"/>
                <a:gd name="connsiteX24" fmla="*/ 440229 w 1638550"/>
                <a:gd name="connsiteY24" fmla="*/ 168281 h 1420983"/>
                <a:gd name="connsiteX25" fmla="*/ 494621 w 1638550"/>
                <a:gd name="connsiteY25" fmla="*/ 113883 h 1420983"/>
                <a:gd name="connsiteX26" fmla="*/ 1473669 w 1638550"/>
                <a:gd name="connsiteY26" fmla="*/ 113883 h 1420983"/>
                <a:gd name="connsiteX27" fmla="*/ 1528060 w 1638550"/>
                <a:gd name="connsiteY27" fmla="*/ 168274 h 1420983"/>
                <a:gd name="connsiteX28" fmla="*/ 1528070 w 1638550"/>
                <a:gd name="connsiteY28" fmla="*/ 1256109 h 1420983"/>
                <a:gd name="connsiteX29" fmla="*/ 1473679 w 1638550"/>
                <a:gd name="connsiteY29" fmla="*/ 1310501 h 1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8550" h="1420983">
                  <a:moveTo>
                    <a:pt x="1473669" y="5099"/>
                  </a:moveTo>
                  <a:lnTo>
                    <a:pt x="494621" y="5099"/>
                  </a:lnTo>
                  <a:cubicBezTo>
                    <a:pt x="404500" y="5101"/>
                    <a:pt x="331445" y="78159"/>
                    <a:pt x="331446" y="168279"/>
                  </a:cubicBezTo>
                  <a:cubicBezTo>
                    <a:pt x="331446" y="168280"/>
                    <a:pt x="331446" y="168281"/>
                    <a:pt x="331446" y="168281"/>
                  </a:cubicBezTo>
                  <a:lnTo>
                    <a:pt x="331453" y="367708"/>
                  </a:lnTo>
                  <a:lnTo>
                    <a:pt x="15981" y="788341"/>
                  </a:lnTo>
                  <a:cubicBezTo>
                    <a:pt x="-2043" y="812372"/>
                    <a:pt x="2827" y="846464"/>
                    <a:pt x="26857" y="864488"/>
                  </a:cubicBezTo>
                  <a:cubicBezTo>
                    <a:pt x="36273" y="871550"/>
                    <a:pt x="47724" y="875367"/>
                    <a:pt x="59494" y="875367"/>
                  </a:cubicBezTo>
                  <a:lnTo>
                    <a:pt x="331452" y="875367"/>
                  </a:lnTo>
                  <a:lnTo>
                    <a:pt x="331452" y="1256109"/>
                  </a:lnTo>
                  <a:cubicBezTo>
                    <a:pt x="331554" y="1346186"/>
                    <a:pt x="404551" y="1419182"/>
                    <a:pt x="494628" y="1419284"/>
                  </a:cubicBezTo>
                  <a:lnTo>
                    <a:pt x="1473679" y="1419284"/>
                  </a:lnTo>
                  <a:cubicBezTo>
                    <a:pt x="1563755" y="1419182"/>
                    <a:pt x="1636752" y="1346186"/>
                    <a:pt x="1636854" y="1256109"/>
                  </a:cubicBezTo>
                  <a:lnTo>
                    <a:pt x="1636844" y="168274"/>
                  </a:lnTo>
                  <a:cubicBezTo>
                    <a:pt x="1636742" y="78197"/>
                    <a:pt x="1563746" y="5201"/>
                    <a:pt x="1473669" y="5099"/>
                  </a:cubicBezTo>
                  <a:close/>
                  <a:moveTo>
                    <a:pt x="1473679" y="1310501"/>
                  </a:moveTo>
                  <a:lnTo>
                    <a:pt x="494628" y="1310501"/>
                  </a:lnTo>
                  <a:cubicBezTo>
                    <a:pt x="464602" y="1310466"/>
                    <a:pt x="440270" y="1286134"/>
                    <a:pt x="440236" y="1256109"/>
                  </a:cubicBezTo>
                  <a:lnTo>
                    <a:pt x="440226" y="657800"/>
                  </a:lnTo>
                  <a:lnTo>
                    <a:pt x="331442" y="657800"/>
                  </a:lnTo>
                  <a:lnTo>
                    <a:pt x="331442" y="766583"/>
                  </a:lnTo>
                  <a:lnTo>
                    <a:pt x="168277" y="766583"/>
                  </a:lnTo>
                  <a:lnTo>
                    <a:pt x="429357" y="418475"/>
                  </a:lnTo>
                  <a:cubicBezTo>
                    <a:pt x="436418" y="409060"/>
                    <a:pt x="440235" y="397610"/>
                    <a:pt x="440236" y="385841"/>
                  </a:cubicBezTo>
                  <a:lnTo>
                    <a:pt x="440229" y="168281"/>
                  </a:lnTo>
                  <a:cubicBezTo>
                    <a:pt x="440230" y="138241"/>
                    <a:pt x="464580" y="113887"/>
                    <a:pt x="494621" y="113883"/>
                  </a:cubicBezTo>
                  <a:lnTo>
                    <a:pt x="1473669" y="113883"/>
                  </a:lnTo>
                  <a:cubicBezTo>
                    <a:pt x="1503694" y="113917"/>
                    <a:pt x="1528026" y="138249"/>
                    <a:pt x="1528060" y="168274"/>
                  </a:cubicBezTo>
                  <a:lnTo>
                    <a:pt x="1528070" y="1256109"/>
                  </a:lnTo>
                  <a:cubicBezTo>
                    <a:pt x="1528036" y="1286134"/>
                    <a:pt x="1503704" y="1310466"/>
                    <a:pt x="1473679" y="131050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16852C-5839-49F4-A6F7-0187E3BC643C}"/>
                </a:ext>
              </a:extLst>
            </p:cNvPr>
            <p:cNvSpPr/>
            <p:nvPr/>
          </p:nvSpPr>
          <p:spPr>
            <a:xfrm>
              <a:off x="3372443" y="2386668"/>
              <a:ext cx="550715" cy="822675"/>
            </a:xfrm>
            <a:custGeom>
              <a:avLst/>
              <a:gdLst>
                <a:gd name="connsiteX0" fmla="*/ 277059 w 550716"/>
                <a:gd name="connsiteY0" fmla="*/ 5099 h 822674"/>
                <a:gd name="connsiteX1" fmla="*/ 5100 w 550716"/>
                <a:gd name="connsiteY1" fmla="*/ 277058 h 822674"/>
                <a:gd name="connsiteX2" fmla="*/ 97952 w 550716"/>
                <a:gd name="connsiteY2" fmla="*/ 501225 h 822674"/>
                <a:gd name="connsiteX3" fmla="*/ 113884 w 550716"/>
                <a:gd name="connsiteY3" fmla="*/ 517157 h 822674"/>
                <a:gd name="connsiteX4" fmla="*/ 113884 w 550716"/>
                <a:gd name="connsiteY4" fmla="*/ 712192 h 822674"/>
                <a:gd name="connsiteX5" fmla="*/ 168276 w 550716"/>
                <a:gd name="connsiteY5" fmla="*/ 766583 h 822674"/>
                <a:gd name="connsiteX6" fmla="*/ 222667 w 550716"/>
                <a:gd name="connsiteY6" fmla="*/ 766583 h 822674"/>
                <a:gd name="connsiteX7" fmla="*/ 222667 w 550716"/>
                <a:gd name="connsiteY7" fmla="*/ 820975 h 822674"/>
                <a:gd name="connsiteX8" fmla="*/ 331451 w 550716"/>
                <a:gd name="connsiteY8" fmla="*/ 820975 h 822674"/>
                <a:gd name="connsiteX9" fmla="*/ 331451 w 550716"/>
                <a:gd name="connsiteY9" fmla="*/ 766583 h 822674"/>
                <a:gd name="connsiteX10" fmla="*/ 385842 w 550716"/>
                <a:gd name="connsiteY10" fmla="*/ 766583 h 822674"/>
                <a:gd name="connsiteX11" fmla="*/ 440234 w 550716"/>
                <a:gd name="connsiteY11" fmla="*/ 712192 h 822674"/>
                <a:gd name="connsiteX12" fmla="*/ 440234 w 550716"/>
                <a:gd name="connsiteY12" fmla="*/ 517155 h 822674"/>
                <a:gd name="connsiteX13" fmla="*/ 456169 w 550716"/>
                <a:gd name="connsiteY13" fmla="*/ 501218 h 822674"/>
                <a:gd name="connsiteX14" fmla="*/ 549018 w 550716"/>
                <a:gd name="connsiteY14" fmla="*/ 277058 h 822674"/>
                <a:gd name="connsiteX15" fmla="*/ 277059 w 550716"/>
                <a:gd name="connsiteY15" fmla="*/ 5099 h 822674"/>
                <a:gd name="connsiteX16" fmla="*/ 222667 w 550716"/>
                <a:gd name="connsiteY16" fmla="*/ 657800 h 822674"/>
                <a:gd name="connsiteX17" fmla="*/ 222667 w 550716"/>
                <a:gd name="connsiteY17" fmla="*/ 549017 h 822674"/>
                <a:gd name="connsiteX18" fmla="*/ 331451 w 550716"/>
                <a:gd name="connsiteY18" fmla="*/ 549017 h 822674"/>
                <a:gd name="connsiteX19" fmla="*/ 331451 w 550716"/>
                <a:gd name="connsiteY19" fmla="*/ 657800 h 822674"/>
                <a:gd name="connsiteX20" fmla="*/ 379246 w 550716"/>
                <a:gd name="connsiteY20" fmla="*/ 424298 h 822674"/>
                <a:gd name="connsiteX21" fmla="*/ 363311 w 550716"/>
                <a:gd name="connsiteY21" fmla="*/ 440233 h 822674"/>
                <a:gd name="connsiteX22" fmla="*/ 190807 w 550716"/>
                <a:gd name="connsiteY22" fmla="*/ 440233 h 822674"/>
                <a:gd name="connsiteX23" fmla="*/ 174876 w 550716"/>
                <a:gd name="connsiteY23" fmla="*/ 424305 h 822674"/>
                <a:gd name="connsiteX24" fmla="*/ 113884 w 550716"/>
                <a:gd name="connsiteY24" fmla="*/ 277058 h 822674"/>
                <a:gd name="connsiteX25" fmla="*/ 277059 w 550716"/>
                <a:gd name="connsiteY25" fmla="*/ 113883 h 822674"/>
                <a:gd name="connsiteX26" fmla="*/ 440234 w 550716"/>
                <a:gd name="connsiteY26" fmla="*/ 277058 h 822674"/>
                <a:gd name="connsiteX27" fmla="*/ 379246 w 550716"/>
                <a:gd name="connsiteY27" fmla="*/ 424298 h 8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716" h="822674">
                  <a:moveTo>
                    <a:pt x="277059" y="5099"/>
                  </a:moveTo>
                  <a:cubicBezTo>
                    <a:pt x="126931" y="5270"/>
                    <a:pt x="5271" y="126930"/>
                    <a:pt x="5100" y="277058"/>
                  </a:cubicBezTo>
                  <a:cubicBezTo>
                    <a:pt x="4873" y="361182"/>
                    <a:pt x="38307" y="441901"/>
                    <a:pt x="97952" y="501225"/>
                  </a:cubicBezTo>
                  <a:lnTo>
                    <a:pt x="113884" y="517157"/>
                  </a:lnTo>
                  <a:lnTo>
                    <a:pt x="113884" y="712192"/>
                  </a:lnTo>
                  <a:cubicBezTo>
                    <a:pt x="113884" y="742231"/>
                    <a:pt x="138236" y="766583"/>
                    <a:pt x="168276" y="766583"/>
                  </a:cubicBezTo>
                  <a:lnTo>
                    <a:pt x="222667" y="766583"/>
                  </a:lnTo>
                  <a:lnTo>
                    <a:pt x="222667" y="820975"/>
                  </a:lnTo>
                  <a:lnTo>
                    <a:pt x="331451" y="820975"/>
                  </a:lnTo>
                  <a:lnTo>
                    <a:pt x="331451" y="766583"/>
                  </a:lnTo>
                  <a:lnTo>
                    <a:pt x="385842" y="766583"/>
                  </a:lnTo>
                  <a:cubicBezTo>
                    <a:pt x="415882" y="766583"/>
                    <a:pt x="440234" y="742231"/>
                    <a:pt x="440234" y="712192"/>
                  </a:cubicBezTo>
                  <a:lnTo>
                    <a:pt x="440234" y="517155"/>
                  </a:lnTo>
                  <a:lnTo>
                    <a:pt x="456169" y="501218"/>
                  </a:lnTo>
                  <a:cubicBezTo>
                    <a:pt x="515813" y="441896"/>
                    <a:pt x="549246" y="361179"/>
                    <a:pt x="549018" y="277058"/>
                  </a:cubicBezTo>
                  <a:cubicBezTo>
                    <a:pt x="548847" y="126930"/>
                    <a:pt x="427187" y="5270"/>
                    <a:pt x="277059" y="5099"/>
                  </a:cubicBezTo>
                  <a:close/>
                  <a:moveTo>
                    <a:pt x="222667" y="657800"/>
                  </a:moveTo>
                  <a:lnTo>
                    <a:pt x="222667" y="549017"/>
                  </a:lnTo>
                  <a:lnTo>
                    <a:pt x="331451" y="549017"/>
                  </a:lnTo>
                  <a:lnTo>
                    <a:pt x="331451" y="657800"/>
                  </a:lnTo>
                  <a:close/>
                  <a:moveTo>
                    <a:pt x="379246" y="424298"/>
                  </a:moveTo>
                  <a:lnTo>
                    <a:pt x="363311" y="440233"/>
                  </a:lnTo>
                  <a:lnTo>
                    <a:pt x="190807" y="440233"/>
                  </a:lnTo>
                  <a:lnTo>
                    <a:pt x="174876" y="424305"/>
                  </a:lnTo>
                  <a:cubicBezTo>
                    <a:pt x="135697" y="385337"/>
                    <a:pt x="113734" y="332316"/>
                    <a:pt x="113884" y="277058"/>
                  </a:cubicBezTo>
                  <a:cubicBezTo>
                    <a:pt x="113884" y="186939"/>
                    <a:pt x="186940" y="113883"/>
                    <a:pt x="277059" y="113883"/>
                  </a:cubicBezTo>
                  <a:cubicBezTo>
                    <a:pt x="367178" y="113883"/>
                    <a:pt x="440234" y="186939"/>
                    <a:pt x="440234" y="277058"/>
                  </a:cubicBezTo>
                  <a:cubicBezTo>
                    <a:pt x="440385" y="332313"/>
                    <a:pt x="418423" y="385333"/>
                    <a:pt x="379246" y="4242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37830E-CECD-45C6-8464-2F30434A21EB}"/>
                </a:ext>
              </a:extLst>
            </p:cNvPr>
            <p:cNvSpPr/>
            <p:nvPr/>
          </p:nvSpPr>
          <p:spPr>
            <a:xfrm>
              <a:off x="3590010" y="2223493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BB8A2-F3E0-44DC-BE96-341AA47DE864}"/>
                </a:ext>
              </a:extLst>
            </p:cNvPr>
            <p:cNvSpPr/>
            <p:nvPr/>
          </p:nvSpPr>
          <p:spPr>
            <a:xfrm>
              <a:off x="3296142" y="2310365"/>
              <a:ext cx="163175" cy="163175"/>
            </a:xfrm>
            <a:custGeom>
              <a:avLst/>
              <a:gdLst>
                <a:gd name="connsiteX0" fmla="*/ 7211 w 163175"/>
                <a:gd name="connsiteY0" fmla="*/ 84136 h 163175"/>
                <a:gd name="connsiteX1" fmla="*/ 84133 w 163175"/>
                <a:gd name="connsiteY1" fmla="*/ 7211 h 163175"/>
                <a:gd name="connsiteX2" fmla="*/ 161056 w 163175"/>
                <a:gd name="connsiteY2" fmla="*/ 84131 h 163175"/>
                <a:gd name="connsiteX3" fmla="*/ 84135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6"/>
                  </a:moveTo>
                  <a:lnTo>
                    <a:pt x="84133" y="7211"/>
                  </a:lnTo>
                  <a:lnTo>
                    <a:pt x="161056" y="84131"/>
                  </a:lnTo>
                  <a:lnTo>
                    <a:pt x="84135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08F996-457C-4F83-8100-10E1E0A70325}"/>
                </a:ext>
              </a:extLst>
            </p:cNvPr>
            <p:cNvSpPr/>
            <p:nvPr/>
          </p:nvSpPr>
          <p:spPr>
            <a:xfrm>
              <a:off x="3209268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1A5831-F1A4-4E05-B46C-DF69FB5328E7}"/>
                </a:ext>
              </a:extLst>
            </p:cNvPr>
            <p:cNvSpPr/>
            <p:nvPr/>
          </p:nvSpPr>
          <p:spPr>
            <a:xfrm>
              <a:off x="3970752" y="2604235"/>
              <a:ext cx="115582" cy="115582"/>
            </a:xfrm>
            <a:custGeom>
              <a:avLst/>
              <a:gdLst>
                <a:gd name="connsiteX0" fmla="*/ 5099 w 115582"/>
                <a:gd name="connsiteY0" fmla="*/ 5099 h 115582"/>
                <a:gd name="connsiteX1" fmla="*/ 113883 w 115582"/>
                <a:gd name="connsiteY1" fmla="*/ 5099 h 115582"/>
                <a:gd name="connsiteX2" fmla="*/ 113883 w 115582"/>
                <a:gd name="connsiteY2" fmla="*/ 113883 h 115582"/>
                <a:gd name="connsiteX3" fmla="*/ 5099 w 115582"/>
                <a:gd name="connsiteY3" fmla="*/ 113883 h 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82" h="115582">
                  <a:moveTo>
                    <a:pt x="5099" y="5099"/>
                  </a:moveTo>
                  <a:lnTo>
                    <a:pt x="113883" y="5099"/>
                  </a:lnTo>
                  <a:lnTo>
                    <a:pt x="113883" y="113883"/>
                  </a:lnTo>
                  <a:lnTo>
                    <a:pt x="5099" y="11388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C65C072-756A-4C65-AF1F-73834BE71F53}"/>
                </a:ext>
              </a:extLst>
            </p:cNvPr>
            <p:cNvSpPr/>
            <p:nvPr/>
          </p:nvSpPr>
          <p:spPr>
            <a:xfrm>
              <a:off x="3834592" y="2310366"/>
              <a:ext cx="163175" cy="163175"/>
            </a:xfrm>
            <a:custGeom>
              <a:avLst/>
              <a:gdLst>
                <a:gd name="connsiteX0" fmla="*/ 7211 w 163175"/>
                <a:gd name="connsiteY0" fmla="*/ 84130 h 163175"/>
                <a:gd name="connsiteX1" fmla="*/ 84136 w 163175"/>
                <a:gd name="connsiteY1" fmla="*/ 7211 h 163175"/>
                <a:gd name="connsiteX2" fmla="*/ 161056 w 163175"/>
                <a:gd name="connsiteY2" fmla="*/ 84138 h 163175"/>
                <a:gd name="connsiteX3" fmla="*/ 84131 w 163175"/>
                <a:gd name="connsiteY3" fmla="*/ 161056 h 16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75" h="163175">
                  <a:moveTo>
                    <a:pt x="7211" y="84130"/>
                  </a:moveTo>
                  <a:lnTo>
                    <a:pt x="84136" y="7211"/>
                  </a:lnTo>
                  <a:lnTo>
                    <a:pt x="161056" y="84138"/>
                  </a:lnTo>
                  <a:lnTo>
                    <a:pt x="84131" y="161056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654B91-CB67-43D1-9A40-636ACEA21331}"/>
              </a:ext>
            </a:extLst>
          </p:cNvPr>
          <p:cNvSpPr txBox="1"/>
          <p:nvPr/>
        </p:nvSpPr>
        <p:spPr>
          <a:xfrm>
            <a:off x="1879141" y="6557695"/>
            <a:ext cx="84337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Image modified from Thinking by </a:t>
            </a:r>
            <a:r>
              <a:rPr lang="en-US" sz="1000" dirty="0" err="1"/>
              <a:t>ArmOkay</a:t>
            </a:r>
            <a:r>
              <a:rPr lang="en-US" sz="1000" dirty="0"/>
              <a:t> from the Noun Project; script by </a:t>
            </a:r>
            <a:r>
              <a:rPr lang="en-US" sz="1000" dirty="0" err="1"/>
              <a:t>Berkah</a:t>
            </a:r>
            <a:r>
              <a:rPr lang="en-US" sz="1000" dirty="0"/>
              <a:t> Icon from the Noun Project; write by </a:t>
            </a:r>
            <a:r>
              <a:rPr lang="en-US" sz="1000" dirty="0" err="1"/>
              <a:t>royyanandrian</a:t>
            </a:r>
            <a:r>
              <a:rPr lang="en-US" sz="1000" dirty="0"/>
              <a:t> from the Noun Project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2C36AE-3179-4045-B6E9-968CD859BA4B}"/>
              </a:ext>
            </a:extLst>
          </p:cNvPr>
          <p:cNvGrpSpPr/>
          <p:nvPr/>
        </p:nvGrpSpPr>
        <p:grpSpPr>
          <a:xfrm>
            <a:off x="5819728" y="3286507"/>
            <a:ext cx="1325563" cy="1325563"/>
            <a:chOff x="2053978" y="2535650"/>
            <a:chExt cx="619125" cy="6191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B3F08B-5723-4ED3-94FA-1DDCC7D17CF9}"/>
                </a:ext>
              </a:extLst>
            </p:cNvPr>
            <p:cNvSpPr/>
            <p:nvPr/>
          </p:nvSpPr>
          <p:spPr>
            <a:xfrm>
              <a:off x="2053978" y="2535650"/>
              <a:ext cx="619125" cy="619125"/>
            </a:xfrm>
            <a:custGeom>
              <a:avLst/>
              <a:gdLst>
                <a:gd name="connsiteX0" fmla="*/ 597694 w 619125"/>
                <a:gd name="connsiteY0" fmla="*/ 502444 h 619125"/>
                <a:gd name="connsiteX1" fmla="*/ 521494 w 619125"/>
                <a:gd name="connsiteY1" fmla="*/ 502444 h 619125"/>
                <a:gd name="connsiteX2" fmla="*/ 521494 w 619125"/>
                <a:gd name="connsiteY2" fmla="*/ 64294 h 619125"/>
                <a:gd name="connsiteX3" fmla="*/ 464344 w 619125"/>
                <a:gd name="connsiteY3" fmla="*/ 7144 h 619125"/>
                <a:gd name="connsiteX4" fmla="*/ 64294 w 619125"/>
                <a:gd name="connsiteY4" fmla="*/ 7144 h 619125"/>
                <a:gd name="connsiteX5" fmla="*/ 7144 w 619125"/>
                <a:gd name="connsiteY5" fmla="*/ 64294 h 619125"/>
                <a:gd name="connsiteX6" fmla="*/ 7144 w 619125"/>
                <a:gd name="connsiteY6" fmla="*/ 102394 h 619125"/>
                <a:gd name="connsiteX7" fmla="*/ 26194 w 619125"/>
                <a:gd name="connsiteY7" fmla="*/ 121444 h 619125"/>
                <a:gd name="connsiteX8" fmla="*/ 121444 w 619125"/>
                <a:gd name="connsiteY8" fmla="*/ 121444 h 619125"/>
                <a:gd name="connsiteX9" fmla="*/ 121444 w 619125"/>
                <a:gd name="connsiteY9" fmla="*/ 559594 h 619125"/>
                <a:gd name="connsiteX10" fmla="*/ 178594 w 619125"/>
                <a:gd name="connsiteY10" fmla="*/ 616744 h 619125"/>
                <a:gd name="connsiteX11" fmla="*/ 559594 w 619125"/>
                <a:gd name="connsiteY11" fmla="*/ 616744 h 619125"/>
                <a:gd name="connsiteX12" fmla="*/ 616744 w 619125"/>
                <a:gd name="connsiteY12" fmla="*/ 559594 h 619125"/>
                <a:gd name="connsiteX13" fmla="*/ 616744 w 619125"/>
                <a:gd name="connsiteY13" fmla="*/ 521494 h 619125"/>
                <a:gd name="connsiteX14" fmla="*/ 597694 w 619125"/>
                <a:gd name="connsiteY14" fmla="*/ 502444 h 619125"/>
                <a:gd name="connsiteX15" fmla="*/ 45244 w 619125"/>
                <a:gd name="connsiteY15" fmla="*/ 83344 h 619125"/>
                <a:gd name="connsiteX16" fmla="*/ 45244 w 619125"/>
                <a:gd name="connsiteY16" fmla="*/ 64294 h 619125"/>
                <a:gd name="connsiteX17" fmla="*/ 64294 w 619125"/>
                <a:gd name="connsiteY17" fmla="*/ 45244 h 619125"/>
                <a:gd name="connsiteX18" fmla="*/ 102394 w 619125"/>
                <a:gd name="connsiteY18" fmla="*/ 45244 h 619125"/>
                <a:gd name="connsiteX19" fmla="*/ 121444 w 619125"/>
                <a:gd name="connsiteY19" fmla="*/ 64294 h 619125"/>
                <a:gd name="connsiteX20" fmla="*/ 121444 w 619125"/>
                <a:gd name="connsiteY20" fmla="*/ 83344 h 619125"/>
                <a:gd name="connsiteX21" fmla="*/ 159544 w 619125"/>
                <a:gd name="connsiteY21" fmla="*/ 559594 h 619125"/>
                <a:gd name="connsiteX22" fmla="*/ 159544 w 619125"/>
                <a:gd name="connsiteY22" fmla="*/ 64294 h 619125"/>
                <a:gd name="connsiteX23" fmla="*/ 158782 w 619125"/>
                <a:gd name="connsiteY23" fmla="*/ 55426 h 619125"/>
                <a:gd name="connsiteX24" fmla="*/ 158553 w 619125"/>
                <a:gd name="connsiteY24" fmla="*/ 53921 h 619125"/>
                <a:gd name="connsiteX25" fmla="*/ 156448 w 619125"/>
                <a:gd name="connsiteY25" fmla="*/ 45901 h 619125"/>
                <a:gd name="connsiteX26" fmla="*/ 156277 w 619125"/>
                <a:gd name="connsiteY26" fmla="*/ 45244 h 619125"/>
                <a:gd name="connsiteX27" fmla="*/ 464344 w 619125"/>
                <a:gd name="connsiteY27" fmla="*/ 45244 h 619125"/>
                <a:gd name="connsiteX28" fmla="*/ 483394 w 619125"/>
                <a:gd name="connsiteY28" fmla="*/ 64294 h 619125"/>
                <a:gd name="connsiteX29" fmla="*/ 483394 w 619125"/>
                <a:gd name="connsiteY29" fmla="*/ 502444 h 619125"/>
                <a:gd name="connsiteX30" fmla="*/ 292894 w 619125"/>
                <a:gd name="connsiteY30" fmla="*/ 502444 h 619125"/>
                <a:gd name="connsiteX31" fmla="*/ 273844 w 619125"/>
                <a:gd name="connsiteY31" fmla="*/ 521494 h 619125"/>
                <a:gd name="connsiteX32" fmla="*/ 273844 w 619125"/>
                <a:gd name="connsiteY32" fmla="*/ 559594 h 619125"/>
                <a:gd name="connsiteX33" fmla="*/ 254794 w 619125"/>
                <a:gd name="connsiteY33" fmla="*/ 578644 h 619125"/>
                <a:gd name="connsiteX34" fmla="*/ 178594 w 619125"/>
                <a:gd name="connsiteY34" fmla="*/ 578644 h 619125"/>
                <a:gd name="connsiteX35" fmla="*/ 159544 w 619125"/>
                <a:gd name="connsiteY35" fmla="*/ 559594 h 619125"/>
                <a:gd name="connsiteX36" fmla="*/ 578644 w 619125"/>
                <a:gd name="connsiteY36" fmla="*/ 559594 h 619125"/>
                <a:gd name="connsiteX37" fmla="*/ 559594 w 619125"/>
                <a:gd name="connsiteY37" fmla="*/ 578644 h 619125"/>
                <a:gd name="connsiteX38" fmla="*/ 308677 w 619125"/>
                <a:gd name="connsiteY38" fmla="*/ 578644 h 619125"/>
                <a:gd name="connsiteX39" fmla="*/ 308848 w 619125"/>
                <a:gd name="connsiteY39" fmla="*/ 577987 h 619125"/>
                <a:gd name="connsiteX40" fmla="*/ 310953 w 619125"/>
                <a:gd name="connsiteY40" fmla="*/ 569967 h 619125"/>
                <a:gd name="connsiteX41" fmla="*/ 311182 w 619125"/>
                <a:gd name="connsiteY41" fmla="*/ 568462 h 619125"/>
                <a:gd name="connsiteX42" fmla="*/ 311944 w 619125"/>
                <a:gd name="connsiteY42" fmla="*/ 559594 h 619125"/>
                <a:gd name="connsiteX43" fmla="*/ 311944 w 619125"/>
                <a:gd name="connsiteY43" fmla="*/ 540544 h 619125"/>
                <a:gd name="connsiteX44" fmla="*/ 578644 w 619125"/>
                <a:gd name="connsiteY44" fmla="*/ 54054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9125" h="619125">
                  <a:moveTo>
                    <a:pt x="597694" y="502444"/>
                  </a:moveTo>
                  <a:lnTo>
                    <a:pt x="521494" y="502444"/>
                  </a:lnTo>
                  <a:lnTo>
                    <a:pt x="521494" y="64294"/>
                  </a:lnTo>
                  <a:cubicBezTo>
                    <a:pt x="521462" y="32744"/>
                    <a:pt x="495894" y="7175"/>
                    <a:pt x="464344" y="7144"/>
                  </a:cubicBezTo>
                  <a:lnTo>
                    <a:pt x="64294" y="7144"/>
                  </a:lnTo>
                  <a:cubicBezTo>
                    <a:pt x="32744" y="7175"/>
                    <a:pt x="7175" y="32744"/>
                    <a:pt x="7144" y="64294"/>
                  </a:cubicBezTo>
                  <a:lnTo>
                    <a:pt x="7144" y="102394"/>
                  </a:lnTo>
                  <a:cubicBezTo>
                    <a:pt x="7144" y="112915"/>
                    <a:pt x="15673" y="121444"/>
                    <a:pt x="26194" y="121444"/>
                  </a:cubicBezTo>
                  <a:lnTo>
                    <a:pt x="121444" y="121444"/>
                  </a:lnTo>
                  <a:lnTo>
                    <a:pt x="121444" y="559594"/>
                  </a:lnTo>
                  <a:cubicBezTo>
                    <a:pt x="121475" y="591144"/>
                    <a:pt x="147044" y="616712"/>
                    <a:pt x="178594" y="616744"/>
                  </a:cubicBezTo>
                  <a:lnTo>
                    <a:pt x="559594" y="616744"/>
                  </a:lnTo>
                  <a:cubicBezTo>
                    <a:pt x="591144" y="616712"/>
                    <a:pt x="616712" y="591144"/>
                    <a:pt x="616744" y="559594"/>
                  </a:cubicBezTo>
                  <a:lnTo>
                    <a:pt x="616744" y="521494"/>
                  </a:lnTo>
                  <a:cubicBezTo>
                    <a:pt x="616744" y="510973"/>
                    <a:pt x="608215" y="502444"/>
                    <a:pt x="597694" y="502444"/>
                  </a:cubicBezTo>
                  <a:close/>
                  <a:moveTo>
                    <a:pt x="45244" y="83344"/>
                  </a:moveTo>
                  <a:lnTo>
                    <a:pt x="45244" y="64294"/>
                  </a:lnTo>
                  <a:cubicBezTo>
                    <a:pt x="45244" y="53773"/>
                    <a:pt x="53773" y="45244"/>
                    <a:pt x="64294" y="45244"/>
                  </a:cubicBezTo>
                  <a:lnTo>
                    <a:pt x="102394" y="45244"/>
                  </a:lnTo>
                  <a:cubicBezTo>
                    <a:pt x="112915" y="45244"/>
                    <a:pt x="121444" y="53773"/>
                    <a:pt x="121444" y="64294"/>
                  </a:cubicBezTo>
                  <a:lnTo>
                    <a:pt x="121444" y="83344"/>
                  </a:lnTo>
                  <a:close/>
                  <a:moveTo>
                    <a:pt x="159544" y="559594"/>
                  </a:moveTo>
                  <a:lnTo>
                    <a:pt x="159544" y="64294"/>
                  </a:lnTo>
                  <a:cubicBezTo>
                    <a:pt x="159522" y="61322"/>
                    <a:pt x="159268" y="58357"/>
                    <a:pt x="158782" y="55426"/>
                  </a:cubicBezTo>
                  <a:cubicBezTo>
                    <a:pt x="158706" y="54931"/>
                    <a:pt x="158648" y="54473"/>
                    <a:pt x="158553" y="53921"/>
                  </a:cubicBezTo>
                  <a:cubicBezTo>
                    <a:pt x="158053" y="51199"/>
                    <a:pt x="157349" y="48518"/>
                    <a:pt x="156448" y="45901"/>
                  </a:cubicBezTo>
                  <a:cubicBezTo>
                    <a:pt x="156381" y="45691"/>
                    <a:pt x="156353" y="45453"/>
                    <a:pt x="156277" y="45244"/>
                  </a:cubicBezTo>
                  <a:lnTo>
                    <a:pt x="464344" y="45244"/>
                  </a:lnTo>
                  <a:cubicBezTo>
                    <a:pt x="474865" y="45244"/>
                    <a:pt x="483394" y="53773"/>
                    <a:pt x="483394" y="64294"/>
                  </a:cubicBezTo>
                  <a:lnTo>
                    <a:pt x="483394" y="502444"/>
                  </a:lnTo>
                  <a:lnTo>
                    <a:pt x="292894" y="502444"/>
                  </a:lnTo>
                  <a:cubicBezTo>
                    <a:pt x="282373" y="502444"/>
                    <a:pt x="273844" y="510973"/>
                    <a:pt x="273844" y="521494"/>
                  </a:cubicBezTo>
                  <a:lnTo>
                    <a:pt x="273844" y="559594"/>
                  </a:lnTo>
                  <a:cubicBezTo>
                    <a:pt x="273844" y="570115"/>
                    <a:pt x="265315" y="578644"/>
                    <a:pt x="254794" y="578644"/>
                  </a:cubicBezTo>
                  <a:lnTo>
                    <a:pt x="178594" y="578644"/>
                  </a:lnTo>
                  <a:cubicBezTo>
                    <a:pt x="168073" y="578644"/>
                    <a:pt x="159544" y="570115"/>
                    <a:pt x="159544" y="559594"/>
                  </a:cubicBezTo>
                  <a:close/>
                  <a:moveTo>
                    <a:pt x="578644" y="559594"/>
                  </a:moveTo>
                  <a:cubicBezTo>
                    <a:pt x="578644" y="570115"/>
                    <a:pt x="570115" y="578644"/>
                    <a:pt x="559594" y="578644"/>
                  </a:cubicBezTo>
                  <a:lnTo>
                    <a:pt x="308677" y="578644"/>
                  </a:lnTo>
                  <a:cubicBezTo>
                    <a:pt x="308753" y="578434"/>
                    <a:pt x="308781" y="578196"/>
                    <a:pt x="308848" y="577987"/>
                  </a:cubicBezTo>
                  <a:cubicBezTo>
                    <a:pt x="309749" y="575369"/>
                    <a:pt x="310453" y="572689"/>
                    <a:pt x="310953" y="569967"/>
                  </a:cubicBezTo>
                  <a:cubicBezTo>
                    <a:pt x="311048" y="569462"/>
                    <a:pt x="311106" y="568957"/>
                    <a:pt x="311182" y="568462"/>
                  </a:cubicBezTo>
                  <a:cubicBezTo>
                    <a:pt x="311668" y="565530"/>
                    <a:pt x="311922" y="562565"/>
                    <a:pt x="311944" y="559594"/>
                  </a:cubicBezTo>
                  <a:lnTo>
                    <a:pt x="311944" y="540544"/>
                  </a:lnTo>
                  <a:lnTo>
                    <a:pt x="578644" y="5405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C8EC72-613E-4170-AD49-13AA16D3A4CD}"/>
                </a:ext>
              </a:extLst>
            </p:cNvPr>
            <p:cNvSpPr/>
            <p:nvPr/>
          </p:nvSpPr>
          <p:spPr>
            <a:xfrm>
              <a:off x="2301628" y="2611847"/>
              <a:ext cx="142875" cy="161925"/>
            </a:xfrm>
            <a:custGeom>
              <a:avLst/>
              <a:gdLst>
                <a:gd name="connsiteX0" fmla="*/ 16812 w 142875"/>
                <a:gd name="connsiteY0" fmla="*/ 157070 h 161925"/>
                <a:gd name="connsiteX1" fmla="*/ 35995 w 142875"/>
                <a:gd name="connsiteY1" fmla="*/ 156832 h 161925"/>
                <a:gd name="connsiteX2" fmla="*/ 131245 w 142875"/>
                <a:gd name="connsiteY2" fmla="*/ 99682 h 161925"/>
                <a:gd name="connsiteX3" fmla="*/ 137779 w 142875"/>
                <a:gd name="connsiteY3" fmla="*/ 73546 h 161925"/>
                <a:gd name="connsiteX4" fmla="*/ 131245 w 142875"/>
                <a:gd name="connsiteY4" fmla="*/ 67011 h 161925"/>
                <a:gd name="connsiteX5" fmla="*/ 35995 w 142875"/>
                <a:gd name="connsiteY5" fmla="*/ 9861 h 161925"/>
                <a:gd name="connsiteX6" fmla="*/ 9859 w 142875"/>
                <a:gd name="connsiteY6" fmla="*/ 16395 h 161925"/>
                <a:gd name="connsiteX7" fmla="*/ 7144 w 142875"/>
                <a:gd name="connsiteY7" fmla="*/ 26197 h 161925"/>
                <a:gd name="connsiteX8" fmla="*/ 7144 w 142875"/>
                <a:gd name="connsiteY8" fmla="*/ 140497 h 161925"/>
                <a:gd name="connsiteX9" fmla="*/ 16812 w 142875"/>
                <a:gd name="connsiteY9" fmla="*/ 157070 h 161925"/>
                <a:gd name="connsiteX10" fmla="*/ 45244 w 142875"/>
                <a:gd name="connsiteY10" fmla="*/ 59839 h 161925"/>
                <a:gd name="connsiteX11" fmla="*/ 84420 w 142875"/>
                <a:gd name="connsiteY11" fmla="*/ 83347 h 161925"/>
                <a:gd name="connsiteX12" fmla="*/ 45244 w 142875"/>
                <a:gd name="connsiteY12" fmla="*/ 10685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61925">
                  <a:moveTo>
                    <a:pt x="16812" y="157070"/>
                  </a:moveTo>
                  <a:cubicBezTo>
                    <a:pt x="22782" y="160452"/>
                    <a:pt x="30110" y="160361"/>
                    <a:pt x="35995" y="156832"/>
                  </a:cubicBezTo>
                  <a:lnTo>
                    <a:pt x="131245" y="99682"/>
                  </a:lnTo>
                  <a:cubicBezTo>
                    <a:pt x="140267" y="94269"/>
                    <a:pt x="143192" y="82568"/>
                    <a:pt x="137779" y="73546"/>
                  </a:cubicBezTo>
                  <a:cubicBezTo>
                    <a:pt x="136171" y="70864"/>
                    <a:pt x="133926" y="68620"/>
                    <a:pt x="131245" y="67011"/>
                  </a:cubicBezTo>
                  <a:lnTo>
                    <a:pt x="35995" y="9861"/>
                  </a:lnTo>
                  <a:cubicBezTo>
                    <a:pt x="26973" y="4448"/>
                    <a:pt x="15272" y="7374"/>
                    <a:pt x="9859" y="16395"/>
                  </a:cubicBezTo>
                  <a:cubicBezTo>
                    <a:pt x="8082" y="19356"/>
                    <a:pt x="7144" y="22744"/>
                    <a:pt x="7144" y="26197"/>
                  </a:cubicBezTo>
                  <a:lnTo>
                    <a:pt x="7144" y="140497"/>
                  </a:lnTo>
                  <a:cubicBezTo>
                    <a:pt x="7146" y="147359"/>
                    <a:pt x="10839" y="153690"/>
                    <a:pt x="16812" y="157070"/>
                  </a:cubicBezTo>
                  <a:close/>
                  <a:moveTo>
                    <a:pt x="45244" y="59839"/>
                  </a:moveTo>
                  <a:lnTo>
                    <a:pt x="84420" y="83347"/>
                  </a:lnTo>
                  <a:lnTo>
                    <a:pt x="45244" y="1068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7FD3DA1-E67D-42A2-B9AC-5A177EE595DD}"/>
                </a:ext>
              </a:extLst>
            </p:cNvPr>
            <p:cNvSpPr/>
            <p:nvPr/>
          </p:nvSpPr>
          <p:spPr>
            <a:xfrm>
              <a:off x="2301628" y="2802350"/>
              <a:ext cx="142875" cy="47625"/>
            </a:xfrm>
            <a:custGeom>
              <a:avLst/>
              <a:gdLst>
                <a:gd name="connsiteX0" fmla="*/ 26194 w 142875"/>
                <a:gd name="connsiteY0" fmla="*/ 45244 h 47625"/>
                <a:gd name="connsiteX1" fmla="*/ 121444 w 142875"/>
                <a:gd name="connsiteY1" fmla="*/ 45244 h 47625"/>
                <a:gd name="connsiteX2" fmla="*/ 140494 w 142875"/>
                <a:gd name="connsiteY2" fmla="*/ 26194 h 47625"/>
                <a:gd name="connsiteX3" fmla="*/ 121444 w 142875"/>
                <a:gd name="connsiteY3" fmla="*/ 7144 h 47625"/>
                <a:gd name="connsiteX4" fmla="*/ 26194 w 142875"/>
                <a:gd name="connsiteY4" fmla="*/ 7144 h 47625"/>
                <a:gd name="connsiteX5" fmla="*/ 7144 w 142875"/>
                <a:gd name="connsiteY5" fmla="*/ 26194 h 47625"/>
                <a:gd name="connsiteX6" fmla="*/ 26194 w 142875"/>
                <a:gd name="connsiteY6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47625">
                  <a:moveTo>
                    <a:pt x="26194" y="45244"/>
                  </a:moveTo>
                  <a:lnTo>
                    <a:pt x="121444" y="45244"/>
                  </a:lnTo>
                  <a:cubicBezTo>
                    <a:pt x="131965" y="45244"/>
                    <a:pt x="140494" y="36715"/>
                    <a:pt x="140494" y="26194"/>
                  </a:cubicBezTo>
                  <a:cubicBezTo>
                    <a:pt x="140494" y="15673"/>
                    <a:pt x="131965" y="7144"/>
                    <a:pt x="121444" y="7144"/>
                  </a:cubicBezTo>
                  <a:lnTo>
                    <a:pt x="26194" y="7144"/>
                  </a:lnTo>
                  <a:cubicBezTo>
                    <a:pt x="15673" y="7144"/>
                    <a:pt x="7144" y="15673"/>
                    <a:pt x="7144" y="26194"/>
                  </a:cubicBezTo>
                  <a:cubicBezTo>
                    <a:pt x="7144" y="36715"/>
                    <a:pt x="15673" y="45244"/>
                    <a:pt x="26194" y="45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DBF15F-50D0-462C-B396-EB8D968D61C1}"/>
                </a:ext>
              </a:extLst>
            </p:cNvPr>
            <p:cNvSpPr/>
            <p:nvPr/>
          </p:nvSpPr>
          <p:spPr>
            <a:xfrm>
              <a:off x="2244478" y="2878550"/>
              <a:ext cx="257175" cy="47625"/>
            </a:xfrm>
            <a:custGeom>
              <a:avLst/>
              <a:gdLst>
                <a:gd name="connsiteX0" fmla="*/ 26194 w 257175"/>
                <a:gd name="connsiteY0" fmla="*/ 45244 h 47625"/>
                <a:gd name="connsiteX1" fmla="*/ 235744 w 257175"/>
                <a:gd name="connsiteY1" fmla="*/ 45244 h 47625"/>
                <a:gd name="connsiteX2" fmla="*/ 254794 w 257175"/>
                <a:gd name="connsiteY2" fmla="*/ 26194 h 47625"/>
                <a:gd name="connsiteX3" fmla="*/ 235744 w 257175"/>
                <a:gd name="connsiteY3" fmla="*/ 7144 h 47625"/>
                <a:gd name="connsiteX4" fmla="*/ 26194 w 257175"/>
                <a:gd name="connsiteY4" fmla="*/ 7144 h 47625"/>
                <a:gd name="connsiteX5" fmla="*/ 7144 w 257175"/>
                <a:gd name="connsiteY5" fmla="*/ 26194 h 47625"/>
                <a:gd name="connsiteX6" fmla="*/ 26194 w 257175"/>
                <a:gd name="connsiteY6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47625">
                  <a:moveTo>
                    <a:pt x="26194" y="45244"/>
                  </a:moveTo>
                  <a:lnTo>
                    <a:pt x="235744" y="45244"/>
                  </a:lnTo>
                  <a:cubicBezTo>
                    <a:pt x="246265" y="45244"/>
                    <a:pt x="254794" y="36715"/>
                    <a:pt x="254794" y="26194"/>
                  </a:cubicBezTo>
                  <a:cubicBezTo>
                    <a:pt x="254794" y="15673"/>
                    <a:pt x="246265" y="7144"/>
                    <a:pt x="235744" y="7144"/>
                  </a:cubicBezTo>
                  <a:lnTo>
                    <a:pt x="26194" y="7144"/>
                  </a:lnTo>
                  <a:cubicBezTo>
                    <a:pt x="15673" y="7144"/>
                    <a:pt x="7144" y="15673"/>
                    <a:pt x="7144" y="26194"/>
                  </a:cubicBezTo>
                  <a:cubicBezTo>
                    <a:pt x="7144" y="36715"/>
                    <a:pt x="15673" y="45244"/>
                    <a:pt x="26194" y="452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D589C8-107E-414B-A7F7-4DF510E4ABEE}"/>
                </a:ext>
              </a:extLst>
            </p:cNvPr>
            <p:cNvSpPr/>
            <p:nvPr/>
          </p:nvSpPr>
          <p:spPr>
            <a:xfrm>
              <a:off x="2244478" y="2935700"/>
              <a:ext cx="257175" cy="47625"/>
            </a:xfrm>
            <a:custGeom>
              <a:avLst/>
              <a:gdLst>
                <a:gd name="connsiteX0" fmla="*/ 254794 w 257175"/>
                <a:gd name="connsiteY0" fmla="*/ 26194 h 47625"/>
                <a:gd name="connsiteX1" fmla="*/ 235744 w 257175"/>
                <a:gd name="connsiteY1" fmla="*/ 7144 h 47625"/>
                <a:gd name="connsiteX2" fmla="*/ 26194 w 257175"/>
                <a:gd name="connsiteY2" fmla="*/ 7144 h 47625"/>
                <a:gd name="connsiteX3" fmla="*/ 7144 w 257175"/>
                <a:gd name="connsiteY3" fmla="*/ 26194 h 47625"/>
                <a:gd name="connsiteX4" fmla="*/ 26194 w 257175"/>
                <a:gd name="connsiteY4" fmla="*/ 45244 h 47625"/>
                <a:gd name="connsiteX5" fmla="*/ 235744 w 257175"/>
                <a:gd name="connsiteY5" fmla="*/ 45244 h 47625"/>
                <a:gd name="connsiteX6" fmla="*/ 254794 w 257175"/>
                <a:gd name="connsiteY6" fmla="*/ 2619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47625">
                  <a:moveTo>
                    <a:pt x="254794" y="26194"/>
                  </a:moveTo>
                  <a:cubicBezTo>
                    <a:pt x="254794" y="15673"/>
                    <a:pt x="246265" y="7144"/>
                    <a:pt x="235744" y="7144"/>
                  </a:cubicBezTo>
                  <a:lnTo>
                    <a:pt x="26194" y="7144"/>
                  </a:lnTo>
                  <a:cubicBezTo>
                    <a:pt x="15673" y="7144"/>
                    <a:pt x="7144" y="15673"/>
                    <a:pt x="7144" y="26194"/>
                  </a:cubicBezTo>
                  <a:cubicBezTo>
                    <a:pt x="7144" y="36715"/>
                    <a:pt x="15673" y="45244"/>
                    <a:pt x="26194" y="45244"/>
                  </a:cubicBezTo>
                  <a:lnTo>
                    <a:pt x="235744" y="45244"/>
                  </a:lnTo>
                  <a:cubicBezTo>
                    <a:pt x="246265" y="45244"/>
                    <a:pt x="254794" y="36715"/>
                    <a:pt x="254794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FDE615-DCAF-4366-A5BE-12C346C52DAC}"/>
              </a:ext>
            </a:extLst>
          </p:cNvPr>
          <p:cNvSpPr/>
          <p:nvPr/>
        </p:nvSpPr>
        <p:spPr>
          <a:xfrm>
            <a:off x="78242" y="1788081"/>
            <a:ext cx="27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Mathematical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AA766C7-E3CA-4E86-B814-9004672B89E5}"/>
                  </a:ext>
                </a:extLst>
              </p:cNvPr>
              <p:cNvSpPr/>
              <p:nvPr/>
            </p:nvSpPr>
            <p:spPr>
              <a:xfrm>
                <a:off x="5433219" y="1441464"/>
                <a:ext cx="2106559" cy="9737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AA766C7-E3CA-4E86-B814-9004672B8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19" y="1441464"/>
                <a:ext cx="2106559" cy="9737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39DBE06-8179-4817-A45B-2BC55B18322D}"/>
                  </a:ext>
                </a:extLst>
              </p:cNvPr>
              <p:cNvSpPr/>
              <p:nvPr/>
            </p:nvSpPr>
            <p:spPr>
              <a:xfrm>
                <a:off x="7951546" y="1441464"/>
                <a:ext cx="2106559" cy="97378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39DBE06-8179-4817-A45B-2BC55B183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546" y="1441464"/>
                <a:ext cx="2106559" cy="9737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24E03AE-3F0C-4E7F-A72E-F8B48EEBA0CF}"/>
              </a:ext>
            </a:extLst>
          </p:cNvPr>
          <p:cNvSpPr/>
          <p:nvPr/>
        </p:nvSpPr>
        <p:spPr>
          <a:xfrm>
            <a:off x="6187354" y="5657630"/>
            <a:ext cx="105527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inline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force_inline</a:t>
            </a:r>
            <a:endParaRPr lang="en-US" sz="100" dirty="0">
              <a:latin typeface="Consolas" panose="020B0609020204030204" pitchFamily="49" charset="0"/>
            </a:endParaRPr>
          </a:p>
          <a:p>
            <a:pPr fontAlgn="t"/>
            <a:r>
              <a:rPr lang="en-US" sz="100" dirty="0" err="1">
                <a:solidFill>
                  <a:srgbClr val="6F42C1"/>
                </a:solidFill>
                <a:latin typeface="Consolas" panose="020B0609020204030204" pitchFamily="49" charset="0"/>
              </a:rPr>
              <a:t>fmul</a:t>
            </a:r>
            <a:r>
              <a:rPr lang="en-US" sz="100" dirty="0">
                <a:latin typeface="Consolas" panose="020B0609020204030204" pitchFamily="49" charset="0"/>
              </a:rPr>
              <a:t>(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output,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in2,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in) {</a:t>
            </a:r>
          </a:p>
          <a:p>
            <a:pPr fontAlgn="t"/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 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limb r0,r1,r2,r3,r4,s0,s1,s2,s3,s4,c;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s0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s1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s2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s3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s4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100" dirty="0">
                <a:latin typeface="Consolas" panose="020B0609020204030204" pitchFamily="49" charset="0"/>
              </a:rPr>
              <a:t>] 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r0) * s0;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r0) * s1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r1) * s0;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s2;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r4) * s3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r3) * s4;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100" dirty="0">
                <a:latin typeface="Consolas" panose="020B0609020204030204" pitchFamily="49" charset="0"/>
              </a:rPr>
              <a:t>] +=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r4) * s4;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+= c; r1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c; r2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+= c; r3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+= c; r4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r0 += c *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pt-BR" sz="100" dirty="0">
                <a:latin typeface="Consolas" panose="020B0609020204030204" pitchFamily="49" charset="0"/>
              </a:rPr>
              <a:t>; c = r0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r0 = r0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r1 += c; c = r1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r1 = r1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+= 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= r0;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r1;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= r2;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= r3;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= r4;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13A78DDB-C0F4-4AF8-B312-C1400DDCA919}"/>
              </a:ext>
            </a:extLst>
          </p:cNvPr>
          <p:cNvSpPr/>
          <p:nvPr/>
        </p:nvSpPr>
        <p:spPr>
          <a:xfrm>
            <a:off x="3019123" y="3342554"/>
            <a:ext cx="2294021" cy="1150227"/>
          </a:xfrm>
          <a:prstGeom prst="stripedRightArrow">
            <a:avLst/>
          </a:prstGeom>
          <a:solidFill>
            <a:schemeClr val="accent2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B312F3-7345-470D-B191-F5BE769DC7F7}"/>
              </a:ext>
            </a:extLst>
          </p:cNvPr>
          <p:cNvGrpSpPr/>
          <p:nvPr/>
        </p:nvGrpSpPr>
        <p:grpSpPr>
          <a:xfrm>
            <a:off x="3908026" y="3671873"/>
            <a:ext cx="331559" cy="482315"/>
            <a:chOff x="4297992" y="3112658"/>
            <a:chExt cx="580978" cy="845141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D09A247-20E0-4950-8057-2991C59FC191}"/>
                </a:ext>
              </a:extLst>
            </p:cNvPr>
            <p:cNvSpPr/>
            <p:nvPr/>
          </p:nvSpPr>
          <p:spPr>
            <a:xfrm>
              <a:off x="4297992" y="3112658"/>
              <a:ext cx="523875" cy="809625"/>
            </a:xfrm>
            <a:custGeom>
              <a:avLst/>
              <a:gdLst>
                <a:gd name="connsiteX0" fmla="*/ 397433 w 523875"/>
                <a:gd name="connsiteY0" fmla="*/ 7152 h 809625"/>
                <a:gd name="connsiteX1" fmla="*/ 286064 w 523875"/>
                <a:gd name="connsiteY1" fmla="*/ 71290 h 809625"/>
                <a:gd name="connsiteX2" fmla="*/ 272923 w 523875"/>
                <a:gd name="connsiteY2" fmla="*/ 94642 h 809625"/>
                <a:gd name="connsiteX3" fmla="*/ 16676 w 523875"/>
                <a:gd name="connsiteY3" fmla="*/ 551825 h 809625"/>
                <a:gd name="connsiteX4" fmla="*/ 12077 w 523875"/>
                <a:gd name="connsiteY4" fmla="*/ 567284 h 809625"/>
                <a:gd name="connsiteX5" fmla="*/ 7148 w 523875"/>
                <a:gd name="connsiteY5" fmla="*/ 786666 h 809625"/>
                <a:gd name="connsiteX6" fmla="*/ 17959 w 523875"/>
                <a:gd name="connsiteY6" fmla="*/ 805536 h 809625"/>
                <a:gd name="connsiteX7" fmla="*/ 39673 w 523875"/>
                <a:gd name="connsiteY7" fmla="*/ 804755 h 809625"/>
                <a:gd name="connsiteX8" fmla="*/ 171738 w 523875"/>
                <a:gd name="connsiteY8" fmla="*/ 720226 h 809625"/>
                <a:gd name="connsiteX9" fmla="*/ 178144 w 523875"/>
                <a:gd name="connsiteY9" fmla="*/ 691117 h 809625"/>
                <a:gd name="connsiteX10" fmla="*/ 149070 w 523875"/>
                <a:gd name="connsiteY10" fmla="*/ 684702 h 809625"/>
                <a:gd name="connsiteX11" fmla="*/ 50185 w 523875"/>
                <a:gd name="connsiteY11" fmla="*/ 748182 h 809625"/>
                <a:gd name="connsiteX12" fmla="*/ 53470 w 523875"/>
                <a:gd name="connsiteY12" fmla="*/ 600831 h 809625"/>
                <a:gd name="connsiteX13" fmla="*/ 204591 w 523875"/>
                <a:gd name="connsiteY13" fmla="*/ 685689 h 809625"/>
                <a:gd name="connsiteX14" fmla="*/ 233172 w 523875"/>
                <a:gd name="connsiteY14" fmla="*/ 677796 h 809625"/>
                <a:gd name="connsiteX15" fmla="*/ 491719 w 523875"/>
                <a:gd name="connsiteY15" fmla="*/ 217324 h 809625"/>
                <a:gd name="connsiteX16" fmla="*/ 504860 w 523875"/>
                <a:gd name="connsiteY16" fmla="*/ 193971 h 809625"/>
                <a:gd name="connsiteX17" fmla="*/ 456896 w 523875"/>
                <a:gd name="connsiteY17" fmla="*/ 23268 h 809625"/>
                <a:gd name="connsiteX18" fmla="*/ 397433 w 523875"/>
                <a:gd name="connsiteY18" fmla="*/ 7151 h 809625"/>
                <a:gd name="connsiteX19" fmla="*/ 396781 w 523875"/>
                <a:gd name="connsiteY19" fmla="*/ 49253 h 809625"/>
                <a:gd name="connsiteX20" fmla="*/ 436204 w 523875"/>
                <a:gd name="connsiteY20" fmla="*/ 60107 h 809625"/>
                <a:gd name="connsiteX21" fmla="*/ 468070 w 523875"/>
                <a:gd name="connsiteY21" fmla="*/ 173580 h 809625"/>
                <a:gd name="connsiteX22" fmla="*/ 464128 w 523875"/>
                <a:gd name="connsiteY22" fmla="*/ 180487 h 809625"/>
                <a:gd name="connsiteX23" fmla="*/ 318921 w 523875"/>
                <a:gd name="connsiteY23" fmla="*/ 98589 h 809625"/>
                <a:gd name="connsiteX24" fmla="*/ 322534 w 523875"/>
                <a:gd name="connsiteY24" fmla="*/ 92011 h 809625"/>
                <a:gd name="connsiteX25" fmla="*/ 396781 w 523875"/>
                <a:gd name="connsiteY25" fmla="*/ 49253 h 809625"/>
                <a:gd name="connsiteX26" fmla="*/ 298224 w 523875"/>
                <a:gd name="connsiteY26" fmla="*/ 135098 h 809625"/>
                <a:gd name="connsiteX27" fmla="*/ 353087 w 523875"/>
                <a:gd name="connsiteY27" fmla="*/ 166015 h 809625"/>
                <a:gd name="connsiteX28" fmla="*/ 116222 w 523875"/>
                <a:gd name="connsiteY28" fmla="*/ 587676 h 809625"/>
                <a:gd name="connsiteX29" fmla="*/ 61688 w 523875"/>
                <a:gd name="connsiteY29" fmla="*/ 557088 h 809625"/>
                <a:gd name="connsiteX30" fmla="*/ 389552 w 523875"/>
                <a:gd name="connsiteY30" fmla="*/ 186408 h 809625"/>
                <a:gd name="connsiteX31" fmla="*/ 443759 w 523875"/>
                <a:gd name="connsiteY31" fmla="*/ 216996 h 809625"/>
                <a:gd name="connsiteX32" fmla="*/ 206894 w 523875"/>
                <a:gd name="connsiteY32" fmla="*/ 638657 h 809625"/>
                <a:gd name="connsiteX33" fmla="*/ 153016 w 523875"/>
                <a:gd name="connsiteY33" fmla="*/ 608398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3875" h="809625">
                  <a:moveTo>
                    <a:pt x="397433" y="7152"/>
                  </a:moveTo>
                  <a:cubicBezTo>
                    <a:pt x="352907" y="6627"/>
                    <a:pt x="309371" y="30147"/>
                    <a:pt x="286064" y="71290"/>
                  </a:cubicBezTo>
                  <a:lnTo>
                    <a:pt x="272923" y="94642"/>
                  </a:lnTo>
                  <a:cubicBezTo>
                    <a:pt x="187767" y="246476"/>
                    <a:pt x="102009" y="399574"/>
                    <a:pt x="16676" y="551825"/>
                  </a:cubicBezTo>
                  <a:cubicBezTo>
                    <a:pt x="13374" y="558037"/>
                    <a:pt x="12120" y="561832"/>
                    <a:pt x="12077" y="567284"/>
                  </a:cubicBezTo>
                  <a:lnTo>
                    <a:pt x="7148" y="786666"/>
                  </a:lnTo>
                  <a:cubicBezTo>
                    <a:pt x="6980" y="794284"/>
                    <a:pt x="11306" y="801836"/>
                    <a:pt x="17959" y="805536"/>
                  </a:cubicBezTo>
                  <a:cubicBezTo>
                    <a:pt x="24612" y="809237"/>
                    <a:pt x="33301" y="808924"/>
                    <a:pt x="39673" y="804755"/>
                  </a:cubicBezTo>
                  <a:lnTo>
                    <a:pt x="171738" y="720226"/>
                  </a:lnTo>
                  <a:cubicBezTo>
                    <a:pt x="181028" y="714283"/>
                    <a:pt x="184079" y="700416"/>
                    <a:pt x="178144" y="691117"/>
                  </a:cubicBezTo>
                  <a:cubicBezTo>
                    <a:pt x="172209" y="681816"/>
                    <a:pt x="158359" y="678761"/>
                    <a:pt x="149070" y="684702"/>
                  </a:cubicBezTo>
                  <a:lnTo>
                    <a:pt x="50185" y="748182"/>
                  </a:lnTo>
                  <a:lnTo>
                    <a:pt x="53470" y="600831"/>
                  </a:lnTo>
                  <a:cubicBezTo>
                    <a:pt x="104210" y="629710"/>
                    <a:pt x="153689" y="657012"/>
                    <a:pt x="204591" y="685689"/>
                  </a:cubicBezTo>
                  <a:cubicBezTo>
                    <a:pt x="214146" y="691082"/>
                    <a:pt x="227729" y="687330"/>
                    <a:pt x="233172" y="677796"/>
                  </a:cubicBezTo>
                  <a:cubicBezTo>
                    <a:pt x="319417" y="524573"/>
                    <a:pt x="405566" y="370112"/>
                    <a:pt x="491719" y="217324"/>
                  </a:cubicBezTo>
                  <a:lnTo>
                    <a:pt x="504860" y="193971"/>
                  </a:lnTo>
                  <a:cubicBezTo>
                    <a:pt x="538391" y="133975"/>
                    <a:pt x="516859" y="56901"/>
                    <a:pt x="456896" y="23268"/>
                  </a:cubicBezTo>
                  <a:cubicBezTo>
                    <a:pt x="438075" y="12669"/>
                    <a:pt x="417656" y="7390"/>
                    <a:pt x="397433" y="7151"/>
                  </a:cubicBezTo>
                  <a:close/>
                  <a:moveTo>
                    <a:pt x="396781" y="49253"/>
                  </a:moveTo>
                  <a:cubicBezTo>
                    <a:pt x="410231" y="49430"/>
                    <a:pt x="423607" y="53007"/>
                    <a:pt x="436204" y="60107"/>
                  </a:cubicBezTo>
                  <a:cubicBezTo>
                    <a:pt x="476030" y="82424"/>
                    <a:pt x="490395" y="133646"/>
                    <a:pt x="468070" y="173580"/>
                  </a:cubicBezTo>
                  <a:lnTo>
                    <a:pt x="464128" y="180487"/>
                  </a:lnTo>
                  <a:cubicBezTo>
                    <a:pt x="415520" y="152986"/>
                    <a:pt x="367616" y="125927"/>
                    <a:pt x="318921" y="98589"/>
                  </a:cubicBezTo>
                  <a:lnTo>
                    <a:pt x="322534" y="92011"/>
                  </a:lnTo>
                  <a:cubicBezTo>
                    <a:pt x="338153" y="64440"/>
                    <a:pt x="367190" y="48864"/>
                    <a:pt x="396781" y="49253"/>
                  </a:cubicBezTo>
                  <a:close/>
                  <a:moveTo>
                    <a:pt x="298224" y="135098"/>
                  </a:moveTo>
                  <a:lnTo>
                    <a:pt x="353087" y="166015"/>
                  </a:lnTo>
                  <a:lnTo>
                    <a:pt x="116222" y="587676"/>
                  </a:lnTo>
                  <a:lnTo>
                    <a:pt x="61688" y="557088"/>
                  </a:lnTo>
                  <a:close/>
                  <a:moveTo>
                    <a:pt x="389552" y="186408"/>
                  </a:moveTo>
                  <a:lnTo>
                    <a:pt x="443759" y="216996"/>
                  </a:lnTo>
                  <a:lnTo>
                    <a:pt x="206894" y="638657"/>
                  </a:lnTo>
                  <a:lnTo>
                    <a:pt x="153016" y="60839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4814917-EBC5-4BA3-A6C4-F9B8D545CFBF}"/>
                </a:ext>
              </a:extLst>
            </p:cNvPr>
            <p:cNvSpPr/>
            <p:nvPr/>
          </p:nvSpPr>
          <p:spPr>
            <a:xfrm>
              <a:off x="4450345" y="3814924"/>
              <a:ext cx="428625" cy="142875"/>
            </a:xfrm>
            <a:custGeom>
              <a:avLst/>
              <a:gdLst>
                <a:gd name="connsiteX0" fmla="*/ 283436 w 428625"/>
                <a:gd name="connsiteY0" fmla="*/ 7147 h 142875"/>
                <a:gd name="connsiteX1" fmla="*/ 227131 w 428625"/>
                <a:gd name="connsiteY1" fmla="*/ 21563 h 142875"/>
                <a:gd name="connsiteX2" fmla="*/ 173712 w 428625"/>
                <a:gd name="connsiteY2" fmla="*/ 72504 h 142875"/>
                <a:gd name="connsiteX3" fmla="*/ 130538 w 428625"/>
                <a:gd name="connsiteY3" fmla="*/ 100382 h 142875"/>
                <a:gd name="connsiteX4" fmla="*/ 38810 w 428625"/>
                <a:gd name="connsiteY4" fmla="*/ 71129 h 142875"/>
                <a:gd name="connsiteX5" fmla="*/ 22784 w 428625"/>
                <a:gd name="connsiteY5" fmla="*/ 68924 h 142875"/>
                <a:gd name="connsiteX6" fmla="*/ 9937 w 428625"/>
                <a:gd name="connsiteY6" fmla="*/ 78766 h 142875"/>
                <a:gd name="connsiteX7" fmla="*/ 7871 w 428625"/>
                <a:gd name="connsiteY7" fmla="*/ 94829 h 142875"/>
                <a:gd name="connsiteX8" fmla="*/ 17810 w 428625"/>
                <a:gd name="connsiteY8" fmla="*/ 107607 h 142875"/>
                <a:gd name="connsiteX9" fmla="*/ 136393 w 428625"/>
                <a:gd name="connsiteY9" fmla="*/ 142080 h 142875"/>
                <a:gd name="connsiteX10" fmla="*/ 204839 w 428625"/>
                <a:gd name="connsiteY10" fmla="*/ 100825 h 142875"/>
                <a:gd name="connsiteX11" fmla="*/ 248654 w 428625"/>
                <a:gd name="connsiteY11" fmla="*/ 57738 h 142875"/>
                <a:gd name="connsiteX12" fmla="*/ 315518 w 428625"/>
                <a:gd name="connsiteY12" fmla="*/ 54359 h 142875"/>
                <a:gd name="connsiteX13" fmla="*/ 408665 w 428625"/>
                <a:gd name="connsiteY13" fmla="*/ 70920 h 142875"/>
                <a:gd name="connsiteX14" fmla="*/ 422455 w 428625"/>
                <a:gd name="connsiteY14" fmla="*/ 62281 h 142875"/>
                <a:gd name="connsiteX15" fmla="*/ 425962 w 428625"/>
                <a:gd name="connsiteY15" fmla="*/ 46378 h 142875"/>
                <a:gd name="connsiteX16" fmla="*/ 417089 w 428625"/>
                <a:gd name="connsiteY16" fmla="*/ 32728 h 142875"/>
                <a:gd name="connsiteX17" fmla="*/ 401146 w 428625"/>
                <a:gd name="connsiteY17" fmla="*/ 29500 h 142875"/>
                <a:gd name="connsiteX18" fmla="*/ 327414 w 428625"/>
                <a:gd name="connsiteY18" fmla="*/ 13988 h 142875"/>
                <a:gd name="connsiteX19" fmla="*/ 283436 w 428625"/>
                <a:gd name="connsiteY19" fmla="*/ 714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142875">
                  <a:moveTo>
                    <a:pt x="283436" y="7147"/>
                  </a:moveTo>
                  <a:cubicBezTo>
                    <a:pt x="261155" y="6995"/>
                    <a:pt x="242367" y="12473"/>
                    <a:pt x="227131" y="21563"/>
                  </a:cubicBezTo>
                  <a:cubicBezTo>
                    <a:pt x="202754" y="36108"/>
                    <a:pt x="187815" y="56967"/>
                    <a:pt x="173712" y="72504"/>
                  </a:cubicBezTo>
                  <a:cubicBezTo>
                    <a:pt x="159609" y="88042"/>
                    <a:pt x="148233" y="97888"/>
                    <a:pt x="130538" y="100382"/>
                  </a:cubicBezTo>
                  <a:cubicBezTo>
                    <a:pt x="112842" y="102875"/>
                    <a:pt x="84632" y="97586"/>
                    <a:pt x="38810" y="71129"/>
                  </a:cubicBezTo>
                  <a:cubicBezTo>
                    <a:pt x="34038" y="68321"/>
                    <a:pt x="28136" y="67508"/>
                    <a:pt x="22784" y="68924"/>
                  </a:cubicBezTo>
                  <a:cubicBezTo>
                    <a:pt x="17433" y="70340"/>
                    <a:pt x="12700" y="73965"/>
                    <a:pt x="9937" y="78766"/>
                  </a:cubicBezTo>
                  <a:cubicBezTo>
                    <a:pt x="7173" y="83567"/>
                    <a:pt x="6412" y="89483"/>
                    <a:pt x="7871" y="94829"/>
                  </a:cubicBezTo>
                  <a:cubicBezTo>
                    <a:pt x="9330" y="100174"/>
                    <a:pt x="12991" y="104882"/>
                    <a:pt x="17810" y="107607"/>
                  </a:cubicBezTo>
                  <a:cubicBezTo>
                    <a:pt x="67907" y="136532"/>
                    <a:pt x="105117" y="146486"/>
                    <a:pt x="136393" y="142080"/>
                  </a:cubicBezTo>
                  <a:cubicBezTo>
                    <a:pt x="167669" y="137674"/>
                    <a:pt x="188817" y="118477"/>
                    <a:pt x="204839" y="100825"/>
                  </a:cubicBezTo>
                  <a:cubicBezTo>
                    <a:pt x="220862" y="83171"/>
                    <a:pt x="233651" y="66690"/>
                    <a:pt x="248654" y="57738"/>
                  </a:cubicBezTo>
                  <a:cubicBezTo>
                    <a:pt x="263640" y="48798"/>
                    <a:pt x="281179" y="44450"/>
                    <a:pt x="315518" y="54359"/>
                  </a:cubicBezTo>
                  <a:cubicBezTo>
                    <a:pt x="348258" y="64642"/>
                    <a:pt x="381751" y="75328"/>
                    <a:pt x="408665" y="70920"/>
                  </a:cubicBezTo>
                  <a:cubicBezTo>
                    <a:pt x="414160" y="70024"/>
                    <a:pt x="419245" y="66834"/>
                    <a:pt x="422455" y="62281"/>
                  </a:cubicBezTo>
                  <a:cubicBezTo>
                    <a:pt x="425664" y="57725"/>
                    <a:pt x="426958" y="51862"/>
                    <a:pt x="425962" y="46378"/>
                  </a:cubicBezTo>
                  <a:cubicBezTo>
                    <a:pt x="424966" y="40894"/>
                    <a:pt x="421695" y="35860"/>
                    <a:pt x="417089" y="32728"/>
                  </a:cubicBezTo>
                  <a:cubicBezTo>
                    <a:pt x="412484" y="29597"/>
                    <a:pt x="406604" y="28406"/>
                    <a:pt x="401146" y="29500"/>
                  </a:cubicBezTo>
                  <a:cubicBezTo>
                    <a:pt x="383364" y="32737"/>
                    <a:pt x="367510" y="25840"/>
                    <a:pt x="327414" y="13988"/>
                  </a:cubicBezTo>
                  <a:cubicBezTo>
                    <a:pt x="311934" y="9369"/>
                    <a:pt x="296924" y="7319"/>
                    <a:pt x="283436" y="714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A8CA294-618D-4B7C-9631-391586FDBD6F}"/>
              </a:ext>
            </a:extLst>
          </p:cNvPr>
          <p:cNvSpPr/>
          <p:nvPr/>
        </p:nvSpPr>
        <p:spPr>
          <a:xfrm rot="2378431">
            <a:off x="4723553" y="2560125"/>
            <a:ext cx="1006608" cy="58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BCDDB53-B26A-43E1-AB94-5B43E02D1001}"/>
              </a:ext>
            </a:extLst>
          </p:cNvPr>
          <p:cNvSpPr/>
          <p:nvPr/>
        </p:nvSpPr>
        <p:spPr>
          <a:xfrm rot="8100000">
            <a:off x="7173938" y="2560125"/>
            <a:ext cx="1006608" cy="58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33BA093-3DD5-46A8-A95C-496D768AF7FD}"/>
              </a:ext>
            </a:extLst>
          </p:cNvPr>
          <p:cNvSpPr/>
          <p:nvPr/>
        </p:nvSpPr>
        <p:spPr>
          <a:xfrm rot="5400000">
            <a:off x="6095627" y="2560125"/>
            <a:ext cx="694654" cy="58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82F3EB9-DB06-4873-91C4-A19C26FE16F3}"/>
              </a:ext>
            </a:extLst>
          </p:cNvPr>
          <p:cNvSpPr/>
          <p:nvPr/>
        </p:nvSpPr>
        <p:spPr>
          <a:xfrm rot="5400000">
            <a:off x="6168176" y="4884158"/>
            <a:ext cx="694654" cy="587419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39C580-CF0B-438A-BA69-C4B984F357BC}"/>
              </a:ext>
            </a:extLst>
          </p:cNvPr>
          <p:cNvSpPr/>
          <p:nvPr/>
        </p:nvSpPr>
        <p:spPr>
          <a:xfrm>
            <a:off x="3643948" y="5626564"/>
            <a:ext cx="105527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inline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force_inline</a:t>
            </a:r>
            <a:endParaRPr lang="en-US" sz="100" dirty="0">
              <a:latin typeface="Consolas" panose="020B0609020204030204" pitchFamily="49" charset="0"/>
            </a:endParaRPr>
          </a:p>
          <a:p>
            <a:pPr fontAlgn="t"/>
            <a:r>
              <a:rPr lang="en-US" sz="100" dirty="0" err="1">
                <a:solidFill>
                  <a:srgbClr val="6F42C1"/>
                </a:solidFill>
                <a:latin typeface="Consolas" panose="020B0609020204030204" pitchFamily="49" charset="0"/>
              </a:rPr>
              <a:t>fmul</a:t>
            </a:r>
            <a:r>
              <a:rPr lang="en-US" sz="100" dirty="0">
                <a:latin typeface="Consolas" panose="020B0609020204030204" pitchFamily="49" charset="0"/>
              </a:rPr>
              <a:t>(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output,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in2,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in) {</a:t>
            </a:r>
          </a:p>
          <a:p>
            <a:pPr fontAlgn="t"/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 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limb r0,r1,r2,r3,r4,s0,s1,s2,s3,s4,c;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s0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s1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s2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s3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s4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100" dirty="0">
                <a:latin typeface="Consolas" panose="020B0609020204030204" pitchFamily="49" charset="0"/>
              </a:rPr>
              <a:t>] 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r0) * s0;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r0) * s1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r1) * s0;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s2;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r4) * s3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r3) * s4;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100" dirty="0">
                <a:latin typeface="Consolas" panose="020B0609020204030204" pitchFamily="49" charset="0"/>
              </a:rPr>
              <a:t>] +=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r4) * s4;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+= c; r1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c; r2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+= c; r3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+= c; r4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r0 += c *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pt-BR" sz="100" dirty="0">
                <a:latin typeface="Consolas" panose="020B0609020204030204" pitchFamily="49" charset="0"/>
              </a:rPr>
              <a:t>; c = r0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r0 = r0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r1 += c; c = r1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r1 = r1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+= 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= r0;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r1;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= r2;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= r3;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= r4;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B212FE-29EF-4CFB-B4D2-91A488CBED9C}"/>
              </a:ext>
            </a:extLst>
          </p:cNvPr>
          <p:cNvSpPr/>
          <p:nvPr/>
        </p:nvSpPr>
        <p:spPr>
          <a:xfrm>
            <a:off x="8694933" y="5677328"/>
            <a:ext cx="1055273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static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inline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void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force_inline</a:t>
            </a:r>
            <a:endParaRPr lang="en-US" sz="100" dirty="0">
              <a:latin typeface="Consolas" panose="020B0609020204030204" pitchFamily="49" charset="0"/>
            </a:endParaRPr>
          </a:p>
          <a:p>
            <a:pPr fontAlgn="t"/>
            <a:r>
              <a:rPr lang="en-US" sz="100" dirty="0" err="1">
                <a:solidFill>
                  <a:srgbClr val="6F42C1"/>
                </a:solidFill>
                <a:latin typeface="Consolas" panose="020B0609020204030204" pitchFamily="49" charset="0"/>
              </a:rPr>
              <a:t>fmul</a:t>
            </a:r>
            <a:r>
              <a:rPr lang="en-US" sz="100" dirty="0">
                <a:latin typeface="Consolas" panose="020B0609020204030204" pitchFamily="49" charset="0"/>
              </a:rPr>
              <a:t>(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output,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in2, </a:t>
            </a:r>
            <a:r>
              <a:rPr lang="en-US" sz="100" dirty="0">
                <a:solidFill>
                  <a:srgbClr val="D73A49"/>
                </a:solidFill>
                <a:latin typeface="Consolas" panose="020B0609020204030204" pitchFamily="49" charset="0"/>
              </a:rPr>
              <a:t>const</a:t>
            </a:r>
            <a:r>
              <a:rPr lang="en-US" sz="100" dirty="0">
                <a:latin typeface="Consolas" panose="020B0609020204030204" pitchFamily="49" charset="0"/>
              </a:rPr>
              <a:t> </a:t>
            </a:r>
            <a:r>
              <a:rPr lang="en-US" sz="100" dirty="0" err="1">
                <a:latin typeface="Consolas" panose="020B0609020204030204" pitchFamily="49" charset="0"/>
              </a:rPr>
              <a:t>felem</a:t>
            </a:r>
            <a:r>
              <a:rPr lang="en-US" sz="100" dirty="0">
                <a:latin typeface="Consolas" panose="020B0609020204030204" pitchFamily="49" charset="0"/>
              </a:rPr>
              <a:t> in) {</a:t>
            </a:r>
          </a:p>
          <a:p>
            <a:pPr fontAlgn="t"/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 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limb r0,r1,r2,r3,r4,s0,s1,s2,s3,s4,c;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= in[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s0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s1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s2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s3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s4 = in2[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fr-FR" sz="100" dirty="0">
                <a:latin typeface="Consolas" panose="020B0609020204030204" pitchFamily="49" charset="0"/>
              </a:rPr>
              <a:t>] 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r0) * s0;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r0) * s1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r1) * s0;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s1;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pt-BR" sz="100" dirty="0">
                <a:latin typeface="Consolas" panose="020B0609020204030204" pitchFamily="49" charset="0"/>
              </a:rPr>
              <a:t>] 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r0)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s0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r4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r1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r3 *=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en-US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s1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r1)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s3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s2;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t[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pt-BR" sz="100" dirty="0">
                <a:latin typeface="Consolas" panose="020B0609020204030204" pitchFamily="49" charset="0"/>
              </a:rPr>
              <a:t>] +=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r4) * s2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r2) * s4 + ((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pt-BR" sz="100" dirty="0">
                <a:latin typeface="Consolas" panose="020B0609020204030204" pitchFamily="49" charset="0"/>
              </a:rPr>
              <a:t>) r3) * s3;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r4) * s3 + ((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en-US" sz="100" dirty="0">
                <a:latin typeface="Consolas" panose="020B0609020204030204" pitchFamily="49" charset="0"/>
              </a:rPr>
              <a:t>) r3) * s4;</a:t>
            </a:r>
          </a:p>
          <a:p>
            <a:pPr fontAlgn="t"/>
            <a:r>
              <a:rPr lang="fr-FR" sz="100" dirty="0">
                <a:latin typeface="Consolas" panose="020B0609020204030204" pitchFamily="49" charset="0"/>
              </a:rPr>
              <a:t>t[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fr-FR" sz="100" dirty="0">
                <a:latin typeface="Consolas" panose="020B0609020204030204" pitchFamily="49" charset="0"/>
              </a:rPr>
              <a:t>] += ((</a:t>
            </a:r>
            <a:r>
              <a:rPr lang="fr-FR" sz="100" dirty="0">
                <a:solidFill>
                  <a:srgbClr val="005CC5"/>
                </a:solidFill>
                <a:latin typeface="Consolas" panose="020B0609020204030204" pitchFamily="49" charset="0"/>
              </a:rPr>
              <a:t>uint128_t</a:t>
            </a:r>
            <a:r>
              <a:rPr lang="fr-FR" sz="100" dirty="0">
                <a:latin typeface="Consolas" panose="020B0609020204030204" pitchFamily="49" charset="0"/>
              </a:rPr>
              <a:t>) r4) * s4;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r0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+= c; r1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+= c; r2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+= c; r3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+= c; r4 = (limb)t[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&amp;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en-US" sz="100" dirty="0">
                <a:latin typeface="Consolas" panose="020B0609020204030204" pitchFamily="49" charset="0"/>
              </a:rPr>
              <a:t>; c = (limb)(t[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&gt;&gt; 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en-US" sz="100" dirty="0">
                <a:latin typeface="Consolas" panose="020B0609020204030204" pitchFamily="49" charset="0"/>
              </a:rPr>
              <a:t>);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r0 += c *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19</a:t>
            </a:r>
            <a:r>
              <a:rPr lang="pt-BR" sz="100" dirty="0">
                <a:latin typeface="Consolas" panose="020B0609020204030204" pitchFamily="49" charset="0"/>
              </a:rPr>
              <a:t>; c = r0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r0 = r0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pt-BR" sz="100" dirty="0">
                <a:latin typeface="Consolas" panose="020B0609020204030204" pitchFamily="49" charset="0"/>
              </a:rPr>
              <a:t>r1 += c; c = r1 &gt;&gt;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51</a:t>
            </a:r>
            <a:r>
              <a:rPr lang="pt-BR" sz="100" dirty="0">
                <a:latin typeface="Consolas" panose="020B0609020204030204" pitchFamily="49" charset="0"/>
              </a:rPr>
              <a:t>; r1 = r1 &amp; </a:t>
            </a:r>
            <a:r>
              <a:rPr lang="pt-BR" sz="100" dirty="0">
                <a:solidFill>
                  <a:srgbClr val="005CC5"/>
                </a:solidFill>
                <a:latin typeface="Consolas" panose="020B0609020204030204" pitchFamily="49" charset="0"/>
              </a:rPr>
              <a:t>0x7ffffffffffff</a:t>
            </a:r>
            <a:r>
              <a:rPr lang="pt-BR" sz="100" dirty="0">
                <a:latin typeface="Consolas" panose="020B0609020204030204" pitchFamily="49" charset="0"/>
              </a:rPr>
              <a:t>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r2 += c;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00" dirty="0">
                <a:latin typeface="Consolas" panose="020B0609020204030204" pitchFamily="49" charset="0"/>
              </a:rPr>
              <a:t>] = r0;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00" dirty="0">
                <a:latin typeface="Consolas" panose="020B0609020204030204" pitchFamily="49" charset="0"/>
              </a:rPr>
              <a:t>] = r1;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00" dirty="0">
                <a:latin typeface="Consolas" panose="020B0609020204030204" pitchFamily="49" charset="0"/>
              </a:rPr>
              <a:t>] = r2;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00" dirty="0">
                <a:latin typeface="Consolas" panose="020B0609020204030204" pitchFamily="49" charset="0"/>
              </a:rPr>
              <a:t>] = r3;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output[</a:t>
            </a:r>
            <a:r>
              <a:rPr lang="en-US" sz="1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00" dirty="0">
                <a:latin typeface="Consolas" panose="020B0609020204030204" pitchFamily="49" charset="0"/>
              </a:rPr>
              <a:t>] = r4;</a:t>
            </a:r>
          </a:p>
          <a:p>
            <a:pPr fontAlgn="t"/>
            <a:r>
              <a:rPr lang="en-US" sz="1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FF1BE7-B200-4297-89F0-B68BC08829AD}"/>
              </a:ext>
            </a:extLst>
          </p:cNvPr>
          <p:cNvSpPr/>
          <p:nvPr/>
        </p:nvSpPr>
        <p:spPr>
          <a:xfrm rot="2378431">
            <a:off x="7314276" y="4884158"/>
            <a:ext cx="1006608" cy="587419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856CA986-2BDA-4D09-A3C8-D5DCA1753EC9}"/>
              </a:ext>
            </a:extLst>
          </p:cNvPr>
          <p:cNvSpPr/>
          <p:nvPr/>
        </p:nvSpPr>
        <p:spPr>
          <a:xfrm rot="8100000">
            <a:off x="4715554" y="4884158"/>
            <a:ext cx="1006608" cy="587419"/>
          </a:xfrm>
          <a:prstGeom prst="rightArrow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C88C1C-99A2-4586-A45C-F87203B7BE2E}"/>
              </a:ext>
            </a:extLst>
          </p:cNvPr>
          <p:cNvSpPr/>
          <p:nvPr/>
        </p:nvSpPr>
        <p:spPr>
          <a:xfrm>
            <a:off x="116092" y="5725135"/>
            <a:ext cx="2444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Generated Code + Proof</a:t>
            </a:r>
          </a:p>
        </p:txBody>
      </p:sp>
      <p:sp>
        <p:nvSpPr>
          <p:cNvPr id="51" name="Ribbon: Curved and Tilted Up 50">
            <a:extLst>
              <a:ext uri="{FF2B5EF4-FFF2-40B4-BE49-F238E27FC236}">
                <a16:creationId xmlns:a16="http://schemas.microsoft.com/office/drawing/2014/main" id="{537EBFF4-F003-4514-8406-7231E94BA22D}"/>
              </a:ext>
            </a:extLst>
          </p:cNvPr>
          <p:cNvSpPr/>
          <p:nvPr/>
        </p:nvSpPr>
        <p:spPr>
          <a:xfrm>
            <a:off x="7026741" y="5750579"/>
            <a:ext cx="944054" cy="458002"/>
          </a:xfrm>
          <a:prstGeom prst="ellipseRibbon2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q</a:t>
            </a:r>
          </a:p>
        </p:txBody>
      </p:sp>
      <p:sp>
        <p:nvSpPr>
          <p:cNvPr id="52" name="Ribbon: Curved and Tilted Up 51">
            <a:extLst>
              <a:ext uri="{FF2B5EF4-FFF2-40B4-BE49-F238E27FC236}">
                <a16:creationId xmlns:a16="http://schemas.microsoft.com/office/drawing/2014/main" id="{02754FCD-8E40-457B-B57F-FA6F29D44279}"/>
              </a:ext>
            </a:extLst>
          </p:cNvPr>
          <p:cNvSpPr/>
          <p:nvPr/>
        </p:nvSpPr>
        <p:spPr>
          <a:xfrm>
            <a:off x="9548495" y="5750579"/>
            <a:ext cx="944054" cy="458002"/>
          </a:xfrm>
          <a:prstGeom prst="ellipseRibbon2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5151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31AD-8587-1C45-A16D-9DABBE11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script is run and checked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38178-DA8F-6B46-8B76-C25EF5EA5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Dependently typed, interactive, tactic-driven proof assistants</a:t>
            </a:r>
          </a:p>
          <a:p>
            <a:pPr>
              <a:lnSpc>
                <a:spcPct val="100000"/>
              </a:lnSpc>
            </a:pPr>
            <a:r>
              <a:rPr lang="en-US" dirty="0"/>
              <a:t>Dependently typed proof assistants are expressive</a:t>
            </a:r>
          </a:p>
          <a:p>
            <a:pPr>
              <a:lnSpc>
                <a:spcPct val="100000"/>
              </a:lnSpc>
            </a:pPr>
            <a:r>
              <a:rPr lang="en-US" dirty="0"/>
              <a:t>Interactivity allows easy insertion of human ingenuity</a:t>
            </a:r>
          </a:p>
          <a:p>
            <a:pPr>
              <a:lnSpc>
                <a:spcPct val="100000"/>
              </a:lnSpc>
            </a:pPr>
            <a:r>
              <a:rPr lang="en-US" dirty="0"/>
              <a:t>Tactics allow automation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D5C1-C464-9145-8A3E-E548106B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3DF45-BEF8-DA45-9C15-DE0238FF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EDDAB2-57D7-4BCE-B91A-E4E7E2ADA0E8}"/>
              </a:ext>
            </a:extLst>
          </p:cNvPr>
          <p:cNvSpPr/>
          <p:nvPr/>
        </p:nvSpPr>
        <p:spPr>
          <a:xfrm>
            <a:off x="4087277" y="6566158"/>
            <a:ext cx="40174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Coq logo from https://calebstanford.com/2019/01/15/coq-vector-image/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E65917-3EEE-4A9A-AFF0-03FB168C6D39}"/>
              </a:ext>
            </a:extLst>
          </p:cNvPr>
          <p:cNvGrpSpPr/>
          <p:nvPr/>
        </p:nvGrpSpPr>
        <p:grpSpPr>
          <a:xfrm>
            <a:off x="5344976" y="4277127"/>
            <a:ext cx="1502048" cy="2215748"/>
            <a:chOff x="6036305" y="3421707"/>
            <a:chExt cx="1502048" cy="221574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A7E33A-7CF0-42BC-9E51-125DD9A03551}"/>
                </a:ext>
              </a:extLst>
            </p:cNvPr>
            <p:cNvSpPr/>
            <p:nvPr/>
          </p:nvSpPr>
          <p:spPr>
            <a:xfrm>
              <a:off x="6079575" y="3449288"/>
              <a:ext cx="1458778" cy="2188167"/>
            </a:xfrm>
            <a:custGeom>
              <a:avLst/>
              <a:gdLst>
                <a:gd name="connsiteX0" fmla="*/ 313557 w 1458778"/>
                <a:gd name="connsiteY0" fmla="*/ 2072676 h 2188167"/>
                <a:gd name="connsiteX1" fmla="*/ 369225 w 1458778"/>
                <a:gd name="connsiteY1" fmla="*/ 1936262 h 2188167"/>
                <a:gd name="connsiteX2" fmla="*/ 459346 w 1458778"/>
                <a:gd name="connsiteY2" fmla="*/ 1747115 h 2188167"/>
                <a:gd name="connsiteX3" fmla="*/ 277431 w 1458778"/>
                <a:gd name="connsiteY3" fmla="*/ 1543000 h 2188167"/>
                <a:gd name="connsiteX4" fmla="*/ 125297 w 1458778"/>
                <a:gd name="connsiteY4" fmla="*/ 1428431 h 2188167"/>
                <a:gd name="connsiteX5" fmla="*/ 222888 w 1458778"/>
                <a:gd name="connsiteY5" fmla="*/ 1354847 h 2188167"/>
                <a:gd name="connsiteX6" fmla="*/ 409586 w 1458778"/>
                <a:gd name="connsiteY6" fmla="*/ 1104354 h 2188167"/>
                <a:gd name="connsiteX7" fmla="*/ 382546 w 1458778"/>
                <a:gd name="connsiteY7" fmla="*/ 840139 h 2188167"/>
                <a:gd name="connsiteX8" fmla="*/ 340617 w 1458778"/>
                <a:gd name="connsiteY8" fmla="*/ 759675 h 2188167"/>
                <a:gd name="connsiteX9" fmla="*/ 275548 w 1458778"/>
                <a:gd name="connsiteY9" fmla="*/ 733853 h 2188167"/>
                <a:gd name="connsiteX10" fmla="*/ 218232 w 1458778"/>
                <a:gd name="connsiteY10" fmla="*/ 740248 h 2188167"/>
                <a:gd name="connsiteX11" fmla="*/ 265782 w 1458778"/>
                <a:gd name="connsiteY11" fmla="*/ 697359 h 2188167"/>
                <a:gd name="connsiteX12" fmla="*/ 313332 w 1458778"/>
                <a:gd name="connsiteY12" fmla="*/ 654469 h 2188167"/>
                <a:gd name="connsiteX13" fmla="*/ 277755 w 1458778"/>
                <a:gd name="connsiteY13" fmla="*/ 647354 h 2188167"/>
                <a:gd name="connsiteX14" fmla="*/ 133944 w 1458778"/>
                <a:gd name="connsiteY14" fmla="*/ 481465 h 2188167"/>
                <a:gd name="connsiteX15" fmla="*/ 478551 w 1458778"/>
                <a:gd name="connsiteY15" fmla="*/ 124890 h 2188167"/>
                <a:gd name="connsiteX16" fmla="*/ 790675 w 1458778"/>
                <a:gd name="connsiteY16" fmla="*/ 320623 h 2188167"/>
                <a:gd name="connsiteX17" fmla="*/ 764725 w 1458778"/>
                <a:gd name="connsiteY17" fmla="*/ 613431 h 2188167"/>
                <a:gd name="connsiteX18" fmla="*/ 639763 w 1458778"/>
                <a:gd name="connsiteY18" fmla="*/ 752642 h 2188167"/>
                <a:gd name="connsiteX19" fmla="*/ 599025 w 1458778"/>
                <a:gd name="connsiteY19" fmla="*/ 668532 h 2188167"/>
                <a:gd name="connsiteX20" fmla="*/ 577791 w 1458778"/>
                <a:gd name="connsiteY20" fmla="*/ 629281 h 2188167"/>
                <a:gd name="connsiteX21" fmla="*/ 587971 w 1458778"/>
                <a:gd name="connsiteY21" fmla="*/ 819929 h 2188167"/>
                <a:gd name="connsiteX22" fmla="*/ 649180 w 1458778"/>
                <a:gd name="connsiteY22" fmla="*/ 1160039 h 2188167"/>
                <a:gd name="connsiteX23" fmla="*/ 672087 w 1458778"/>
                <a:gd name="connsiteY23" fmla="*/ 1121347 h 2188167"/>
                <a:gd name="connsiteX24" fmla="*/ 870846 w 1458778"/>
                <a:gd name="connsiteY24" fmla="*/ 758340 h 2188167"/>
                <a:gd name="connsiteX25" fmla="*/ 1071821 w 1458778"/>
                <a:gd name="connsiteY25" fmla="*/ 699974 h 2188167"/>
                <a:gd name="connsiteX26" fmla="*/ 1378778 w 1458778"/>
                <a:gd name="connsiteY26" fmla="*/ 1053920 h 2188167"/>
                <a:gd name="connsiteX27" fmla="*/ 1212988 w 1458778"/>
                <a:gd name="connsiteY27" fmla="*/ 1462205 h 2188167"/>
                <a:gd name="connsiteX28" fmla="*/ 842799 w 1458778"/>
                <a:gd name="connsiteY28" fmla="*/ 1632646 h 2188167"/>
                <a:gd name="connsiteX29" fmla="*/ 796210 w 1458778"/>
                <a:gd name="connsiteY29" fmla="*/ 1615371 h 2188167"/>
                <a:gd name="connsiteX30" fmla="*/ 809145 w 1458778"/>
                <a:gd name="connsiteY30" fmla="*/ 1591201 h 2188167"/>
                <a:gd name="connsiteX31" fmla="*/ 773611 w 1458778"/>
                <a:gd name="connsiteY31" fmla="*/ 1612095 h 2188167"/>
                <a:gd name="connsiteX32" fmla="*/ 755716 w 1458778"/>
                <a:gd name="connsiteY32" fmla="*/ 1636614 h 2188167"/>
                <a:gd name="connsiteX33" fmla="*/ 745272 w 1458778"/>
                <a:gd name="connsiteY33" fmla="*/ 1699373 h 2188167"/>
                <a:gd name="connsiteX34" fmla="*/ 762141 w 1458778"/>
                <a:gd name="connsiteY34" fmla="*/ 1938723 h 2188167"/>
                <a:gd name="connsiteX35" fmla="*/ 806999 w 1458778"/>
                <a:gd name="connsiteY35" fmla="*/ 2074576 h 2188167"/>
                <a:gd name="connsiteX36" fmla="*/ 806999 w 1458778"/>
                <a:gd name="connsiteY36" fmla="*/ 2143253 h 2188167"/>
                <a:gd name="connsiteX37" fmla="*/ 560278 w 1458778"/>
                <a:gd name="connsiteY37" fmla="*/ 2143253 h 2188167"/>
                <a:gd name="connsiteX38" fmla="*/ 313557 w 1458778"/>
                <a:gd name="connsiteY38" fmla="*/ 2143253 h 2188167"/>
                <a:gd name="connsiteX39" fmla="*/ 313557 w 1458778"/>
                <a:gd name="connsiteY39" fmla="*/ 2072676 h 2188167"/>
                <a:gd name="connsiteX40" fmla="*/ 948351 w 1458778"/>
                <a:gd name="connsiteY40" fmla="*/ 1441673 h 2188167"/>
                <a:gd name="connsiteX41" fmla="*/ 879290 w 1458778"/>
                <a:gd name="connsiteY41" fmla="*/ 1348421 h 2188167"/>
                <a:gd name="connsiteX42" fmla="*/ 879080 w 1458778"/>
                <a:gd name="connsiteY42" fmla="*/ 1408477 h 2188167"/>
                <a:gd name="connsiteX43" fmla="*/ 874287 w 1458778"/>
                <a:gd name="connsiteY43" fmla="*/ 1515235 h 2188167"/>
                <a:gd name="connsiteX44" fmla="*/ 896555 w 1458778"/>
                <a:gd name="connsiteY44" fmla="*/ 1518946 h 2188167"/>
                <a:gd name="connsiteX45" fmla="*/ 948351 w 1458778"/>
                <a:gd name="connsiteY45" fmla="*/ 1441673 h 218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58778" h="2188167">
                  <a:moveTo>
                    <a:pt x="313557" y="2072676"/>
                  </a:moveTo>
                  <a:cubicBezTo>
                    <a:pt x="313557" y="2004371"/>
                    <a:pt x="315348" y="1999980"/>
                    <a:pt x="369225" y="1936262"/>
                  </a:cubicBezTo>
                  <a:cubicBezTo>
                    <a:pt x="439163" y="1853546"/>
                    <a:pt x="459346" y="1811185"/>
                    <a:pt x="459346" y="1747115"/>
                  </a:cubicBezTo>
                  <a:cubicBezTo>
                    <a:pt x="459346" y="1667490"/>
                    <a:pt x="410164" y="1612306"/>
                    <a:pt x="277431" y="1543000"/>
                  </a:cubicBezTo>
                  <a:cubicBezTo>
                    <a:pt x="159583" y="1481466"/>
                    <a:pt x="120351" y="1451921"/>
                    <a:pt x="125297" y="1428431"/>
                  </a:cubicBezTo>
                  <a:cubicBezTo>
                    <a:pt x="127067" y="1420023"/>
                    <a:pt x="170983" y="1386910"/>
                    <a:pt x="222888" y="1354847"/>
                  </a:cubicBezTo>
                  <a:cubicBezTo>
                    <a:pt x="340397" y="1282258"/>
                    <a:pt x="382605" y="1225627"/>
                    <a:pt x="409586" y="1104354"/>
                  </a:cubicBezTo>
                  <a:cubicBezTo>
                    <a:pt x="435784" y="986598"/>
                    <a:pt x="427255" y="903257"/>
                    <a:pt x="382546" y="840139"/>
                  </a:cubicBezTo>
                  <a:cubicBezTo>
                    <a:pt x="363750" y="813604"/>
                    <a:pt x="344882" y="777395"/>
                    <a:pt x="340617" y="759675"/>
                  </a:cubicBezTo>
                  <a:cubicBezTo>
                    <a:pt x="333057" y="728265"/>
                    <a:pt x="331427" y="727618"/>
                    <a:pt x="275548" y="733853"/>
                  </a:cubicBezTo>
                  <a:lnTo>
                    <a:pt x="218232" y="740248"/>
                  </a:lnTo>
                  <a:lnTo>
                    <a:pt x="265782" y="697359"/>
                  </a:lnTo>
                  <a:lnTo>
                    <a:pt x="313332" y="654469"/>
                  </a:lnTo>
                  <a:lnTo>
                    <a:pt x="277755" y="647354"/>
                  </a:lnTo>
                  <a:cubicBezTo>
                    <a:pt x="221549" y="636112"/>
                    <a:pt x="150111" y="553707"/>
                    <a:pt x="133944" y="481465"/>
                  </a:cubicBezTo>
                  <a:cubicBezTo>
                    <a:pt x="94233" y="304020"/>
                    <a:pt x="266569" y="125700"/>
                    <a:pt x="478551" y="124890"/>
                  </a:cubicBezTo>
                  <a:cubicBezTo>
                    <a:pt x="616618" y="124362"/>
                    <a:pt x="746932" y="206082"/>
                    <a:pt x="790675" y="320623"/>
                  </a:cubicBezTo>
                  <a:cubicBezTo>
                    <a:pt x="820541" y="398824"/>
                    <a:pt x="809290" y="525771"/>
                    <a:pt x="764725" y="613431"/>
                  </a:cubicBezTo>
                  <a:cubicBezTo>
                    <a:pt x="733361" y="675126"/>
                    <a:pt x="663779" y="752642"/>
                    <a:pt x="639763" y="752642"/>
                  </a:cubicBezTo>
                  <a:cubicBezTo>
                    <a:pt x="621129" y="752642"/>
                    <a:pt x="607099" y="723677"/>
                    <a:pt x="599025" y="668532"/>
                  </a:cubicBezTo>
                  <a:cubicBezTo>
                    <a:pt x="586584" y="583575"/>
                    <a:pt x="572810" y="558112"/>
                    <a:pt x="577791" y="629281"/>
                  </a:cubicBezTo>
                  <a:cubicBezTo>
                    <a:pt x="580166" y="663205"/>
                    <a:pt x="584747" y="748997"/>
                    <a:pt x="587971" y="819929"/>
                  </a:cubicBezTo>
                  <a:cubicBezTo>
                    <a:pt x="593704" y="946032"/>
                    <a:pt x="628496" y="1139354"/>
                    <a:pt x="649180" y="1160039"/>
                  </a:cubicBezTo>
                  <a:cubicBezTo>
                    <a:pt x="655565" y="1166424"/>
                    <a:pt x="664403" y="1151496"/>
                    <a:pt x="672087" y="1121347"/>
                  </a:cubicBezTo>
                  <a:cubicBezTo>
                    <a:pt x="722439" y="923779"/>
                    <a:pt x="771481" y="834210"/>
                    <a:pt x="870846" y="758340"/>
                  </a:cubicBezTo>
                  <a:cubicBezTo>
                    <a:pt x="933763" y="710299"/>
                    <a:pt x="996044" y="692212"/>
                    <a:pt x="1071821" y="699974"/>
                  </a:cubicBezTo>
                  <a:cubicBezTo>
                    <a:pt x="1257692" y="719012"/>
                    <a:pt x="1379212" y="859134"/>
                    <a:pt x="1378778" y="1053920"/>
                  </a:cubicBezTo>
                  <a:cubicBezTo>
                    <a:pt x="1378419" y="1215193"/>
                    <a:pt x="1321493" y="1355384"/>
                    <a:pt x="1212988" y="1462205"/>
                  </a:cubicBezTo>
                  <a:cubicBezTo>
                    <a:pt x="1098811" y="1574611"/>
                    <a:pt x="1016440" y="1612536"/>
                    <a:pt x="842799" y="1632646"/>
                  </a:cubicBezTo>
                  <a:cubicBezTo>
                    <a:pt x="784495" y="1639399"/>
                    <a:pt x="783540" y="1639045"/>
                    <a:pt x="796210" y="1615371"/>
                  </a:cubicBezTo>
                  <a:lnTo>
                    <a:pt x="809145" y="1591201"/>
                  </a:lnTo>
                  <a:lnTo>
                    <a:pt x="773611" y="1612095"/>
                  </a:lnTo>
                  <a:cubicBezTo>
                    <a:pt x="748887" y="1626632"/>
                    <a:pt x="743443" y="1634091"/>
                    <a:pt x="755716" y="1636614"/>
                  </a:cubicBezTo>
                  <a:cubicBezTo>
                    <a:pt x="777295" y="1641051"/>
                    <a:pt x="778483" y="1633912"/>
                    <a:pt x="745272" y="1699373"/>
                  </a:cubicBezTo>
                  <a:cubicBezTo>
                    <a:pt x="701226" y="1786191"/>
                    <a:pt x="706058" y="1854737"/>
                    <a:pt x="762141" y="1938723"/>
                  </a:cubicBezTo>
                  <a:cubicBezTo>
                    <a:pt x="802279" y="1998830"/>
                    <a:pt x="806999" y="2013125"/>
                    <a:pt x="806999" y="2074576"/>
                  </a:cubicBezTo>
                  <a:lnTo>
                    <a:pt x="806999" y="2143253"/>
                  </a:lnTo>
                  <a:lnTo>
                    <a:pt x="560278" y="2143253"/>
                  </a:lnTo>
                  <a:lnTo>
                    <a:pt x="313557" y="2143253"/>
                  </a:lnTo>
                  <a:lnTo>
                    <a:pt x="313557" y="2072676"/>
                  </a:lnTo>
                  <a:close/>
                  <a:moveTo>
                    <a:pt x="948351" y="1441673"/>
                  </a:moveTo>
                  <a:cubicBezTo>
                    <a:pt x="964084" y="1378989"/>
                    <a:pt x="914999" y="1312712"/>
                    <a:pt x="879290" y="1348421"/>
                  </a:cubicBezTo>
                  <a:cubicBezTo>
                    <a:pt x="863024" y="1364687"/>
                    <a:pt x="863005" y="1370005"/>
                    <a:pt x="879080" y="1408477"/>
                  </a:cubicBezTo>
                  <a:cubicBezTo>
                    <a:pt x="901846" y="1462964"/>
                    <a:pt x="901035" y="1481040"/>
                    <a:pt x="874287" y="1515235"/>
                  </a:cubicBezTo>
                  <a:cubicBezTo>
                    <a:pt x="835585" y="1564712"/>
                    <a:pt x="850937" y="1567270"/>
                    <a:pt x="896555" y="1518946"/>
                  </a:cubicBezTo>
                  <a:cubicBezTo>
                    <a:pt x="920830" y="1493231"/>
                    <a:pt x="944138" y="1458458"/>
                    <a:pt x="948351" y="1441673"/>
                  </a:cubicBezTo>
                  <a:close/>
                </a:path>
              </a:pathLst>
            </a:custGeom>
            <a:solidFill>
              <a:srgbClr val="DEC498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BD779F-360A-4D4B-8C14-5CAE2AE49850}"/>
                </a:ext>
              </a:extLst>
            </p:cNvPr>
            <p:cNvSpPr/>
            <p:nvPr/>
          </p:nvSpPr>
          <p:spPr>
            <a:xfrm>
              <a:off x="6242335" y="5024367"/>
              <a:ext cx="729389" cy="547042"/>
            </a:xfrm>
            <a:custGeom>
              <a:avLst/>
              <a:gdLst>
                <a:gd name="connsiteX0" fmla="*/ 124887 w 729389"/>
                <a:gd name="connsiteY0" fmla="*/ 489249 h 547041"/>
                <a:gd name="connsiteX1" fmla="*/ 182929 w 729389"/>
                <a:gd name="connsiteY1" fmla="*/ 342506 h 547041"/>
                <a:gd name="connsiteX2" fmla="*/ 289989 w 729389"/>
                <a:gd name="connsiteY2" fmla="*/ 143974 h 547041"/>
                <a:gd name="connsiteX3" fmla="*/ 290263 w 729389"/>
                <a:gd name="connsiteY3" fmla="*/ 127762 h 547041"/>
                <a:gd name="connsiteX4" fmla="*/ 425048 w 729389"/>
                <a:gd name="connsiteY4" fmla="*/ 126729 h 547041"/>
                <a:gd name="connsiteX5" fmla="*/ 582798 w 729389"/>
                <a:gd name="connsiteY5" fmla="*/ 124887 h 547041"/>
                <a:gd name="connsiteX6" fmla="*/ 569163 w 729389"/>
                <a:gd name="connsiteY6" fmla="*/ 169460 h 547041"/>
                <a:gd name="connsiteX7" fmla="*/ 617553 w 729389"/>
                <a:gd name="connsiteY7" fmla="*/ 363705 h 547041"/>
                <a:gd name="connsiteX8" fmla="*/ 649415 w 729389"/>
                <a:gd name="connsiteY8" fmla="*/ 488597 h 547041"/>
                <a:gd name="connsiteX9" fmla="*/ 649415 w 729389"/>
                <a:gd name="connsiteY9" fmla="*/ 571718 h 547041"/>
                <a:gd name="connsiteX10" fmla="*/ 387151 w 729389"/>
                <a:gd name="connsiteY10" fmla="*/ 571718 h 547041"/>
                <a:gd name="connsiteX11" fmla="*/ 124888 w 729389"/>
                <a:gd name="connsiteY11" fmla="*/ 571718 h 5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9389" h="547041">
                  <a:moveTo>
                    <a:pt x="124887" y="489249"/>
                  </a:moveTo>
                  <a:cubicBezTo>
                    <a:pt x="124887" y="408672"/>
                    <a:pt x="126216" y="405313"/>
                    <a:pt x="182929" y="342506"/>
                  </a:cubicBezTo>
                  <a:cubicBezTo>
                    <a:pt x="247251" y="271273"/>
                    <a:pt x="289571" y="196281"/>
                    <a:pt x="289989" y="143974"/>
                  </a:cubicBezTo>
                  <a:lnTo>
                    <a:pt x="290263" y="127762"/>
                  </a:lnTo>
                  <a:lnTo>
                    <a:pt x="425048" y="126729"/>
                  </a:lnTo>
                  <a:lnTo>
                    <a:pt x="582798" y="124887"/>
                  </a:lnTo>
                  <a:lnTo>
                    <a:pt x="569163" y="169460"/>
                  </a:lnTo>
                  <a:cubicBezTo>
                    <a:pt x="549407" y="234044"/>
                    <a:pt x="564767" y="294498"/>
                    <a:pt x="617553" y="363705"/>
                  </a:cubicBezTo>
                  <a:cubicBezTo>
                    <a:pt x="644333" y="398816"/>
                    <a:pt x="649415" y="418733"/>
                    <a:pt x="649415" y="488597"/>
                  </a:cubicBezTo>
                  <a:lnTo>
                    <a:pt x="649415" y="571718"/>
                  </a:lnTo>
                  <a:lnTo>
                    <a:pt x="387151" y="571718"/>
                  </a:lnTo>
                  <a:lnTo>
                    <a:pt x="124888" y="571718"/>
                  </a:lnTo>
                  <a:close/>
                </a:path>
              </a:pathLst>
            </a:custGeom>
            <a:solidFill>
              <a:srgbClr val="CEBA8E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6E48C3C-2C72-48C2-860E-6789C3B3A8EE}"/>
                </a:ext>
              </a:extLst>
            </p:cNvPr>
            <p:cNvSpPr/>
            <p:nvPr/>
          </p:nvSpPr>
          <p:spPr>
            <a:xfrm>
              <a:off x="6036305" y="3421707"/>
              <a:ext cx="911736" cy="911736"/>
            </a:xfrm>
            <a:custGeom>
              <a:avLst/>
              <a:gdLst>
                <a:gd name="connsiteX0" fmla="*/ 663646 w 911736"/>
                <a:gd name="connsiteY0" fmla="*/ 790406 h 911736"/>
                <a:gd name="connsiteX1" fmla="*/ 645002 w 911736"/>
                <a:gd name="connsiteY1" fmla="*/ 707380 h 911736"/>
                <a:gd name="connsiteX2" fmla="*/ 544385 w 911736"/>
                <a:gd name="connsiteY2" fmla="*/ 600954 h 911736"/>
                <a:gd name="connsiteX3" fmla="*/ 413972 w 911736"/>
                <a:gd name="connsiteY3" fmla="*/ 646571 h 911736"/>
                <a:gd name="connsiteX4" fmla="*/ 210307 w 911736"/>
                <a:gd name="connsiteY4" fmla="*/ 648798 h 911736"/>
                <a:gd name="connsiteX5" fmla="*/ 329321 w 911736"/>
                <a:gd name="connsiteY5" fmla="*/ 167094 h 911736"/>
                <a:gd name="connsiteX6" fmla="*/ 710466 w 911736"/>
                <a:gd name="connsiteY6" fmla="*/ 185005 h 911736"/>
                <a:gd name="connsiteX7" fmla="*/ 865743 w 911736"/>
                <a:gd name="connsiteY7" fmla="*/ 424812 h 911736"/>
                <a:gd name="connsiteX8" fmla="*/ 739749 w 911736"/>
                <a:gd name="connsiteY8" fmla="*/ 771637 h 911736"/>
                <a:gd name="connsiteX9" fmla="*/ 663646 w 911736"/>
                <a:gd name="connsiteY9" fmla="*/ 790406 h 9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36" h="911736">
                  <a:moveTo>
                    <a:pt x="663646" y="790406"/>
                  </a:moveTo>
                  <a:cubicBezTo>
                    <a:pt x="658447" y="781994"/>
                    <a:pt x="650058" y="744632"/>
                    <a:pt x="645002" y="707380"/>
                  </a:cubicBezTo>
                  <a:cubicBezTo>
                    <a:pt x="633648" y="623707"/>
                    <a:pt x="613488" y="602384"/>
                    <a:pt x="544385" y="600954"/>
                  </a:cubicBezTo>
                  <a:cubicBezTo>
                    <a:pt x="502924" y="600097"/>
                    <a:pt x="472927" y="610589"/>
                    <a:pt x="413972" y="646571"/>
                  </a:cubicBezTo>
                  <a:cubicBezTo>
                    <a:pt x="315332" y="706775"/>
                    <a:pt x="274969" y="707216"/>
                    <a:pt x="210307" y="648798"/>
                  </a:cubicBezTo>
                  <a:cubicBezTo>
                    <a:pt x="56810" y="510123"/>
                    <a:pt x="118400" y="260841"/>
                    <a:pt x="329321" y="167094"/>
                  </a:cubicBezTo>
                  <a:cubicBezTo>
                    <a:pt x="467798" y="105546"/>
                    <a:pt x="586858" y="111141"/>
                    <a:pt x="710466" y="185005"/>
                  </a:cubicBezTo>
                  <a:cubicBezTo>
                    <a:pt x="793483" y="234613"/>
                    <a:pt x="853574" y="327416"/>
                    <a:pt x="865743" y="424812"/>
                  </a:cubicBezTo>
                  <a:cubicBezTo>
                    <a:pt x="879366" y="533850"/>
                    <a:pt x="823356" y="688030"/>
                    <a:pt x="739749" y="771637"/>
                  </a:cubicBezTo>
                  <a:cubicBezTo>
                    <a:pt x="702886" y="808500"/>
                    <a:pt x="678540" y="814505"/>
                    <a:pt x="663646" y="790406"/>
                  </a:cubicBezTo>
                  <a:close/>
                </a:path>
              </a:pathLst>
            </a:custGeom>
            <a:solidFill>
              <a:srgbClr val="C79A73"/>
            </a:solidFill>
            <a:ln w="8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21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F622-7F93-469B-831E-78F0C96F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 in Automating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14A7-A1CD-4E19-A8E0-C641A848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Asymptotic performance</a:t>
            </a:r>
          </a:p>
          <a:p>
            <a:r>
              <a:rPr lang="en-US" dirty="0"/>
              <a:t>We can automate verification of toy examples in the proof engine</a:t>
            </a:r>
          </a:p>
          <a:p>
            <a:r>
              <a:rPr lang="en-US" dirty="0"/>
              <a:t>BUT this automation takes way too long on real examples</a:t>
            </a:r>
          </a:p>
          <a:p>
            <a:r>
              <a:rPr lang="en-US" dirty="0"/>
              <a:t>My work has been fixing this performance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BA7A-0732-4671-9D17-6A232525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30,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725C5-62AE-44F6-99F2-1F5C8203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D81C-0ABE-4302-8FB0-4A8AC0E9431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8817F72-E584-48C6-B205-B1F9EAA68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29386"/>
              </p:ext>
            </p:extLst>
          </p:nvPr>
        </p:nvGraphicFramePr>
        <p:xfrm>
          <a:off x="3696564" y="3874168"/>
          <a:ext cx="4798873" cy="2776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001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24070</TotalTime>
  <Words>9857</Words>
  <Application>Microsoft Office PowerPoint</Application>
  <PresentationFormat>Widescreen</PresentationFormat>
  <Paragraphs>1196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 Light</vt:lpstr>
      <vt:lpstr>Cambria Math</vt:lpstr>
      <vt:lpstr>Calibri</vt:lpstr>
      <vt:lpstr>Arial</vt:lpstr>
      <vt:lpstr>Consolas</vt:lpstr>
      <vt:lpstr>Office Theme</vt:lpstr>
      <vt:lpstr>Performance Engineering of Proof-Based Software Systems at Scale</vt:lpstr>
      <vt:lpstr>Takeaways</vt:lpstr>
      <vt:lpstr>      Fiat Crypto</vt:lpstr>
      <vt:lpstr>Innovation with Cryptography</vt:lpstr>
      <vt:lpstr>The Promise of Verification</vt:lpstr>
      <vt:lpstr>The Overhead of Verification</vt:lpstr>
      <vt:lpstr>Automating Verification</vt:lpstr>
      <vt:lpstr>Our script is run and checked by…</vt:lpstr>
      <vt:lpstr>The Big Problem in Automating Verification</vt:lpstr>
      <vt:lpstr>The Potential of Automating Verification</vt:lpstr>
      <vt:lpstr>It’s really easy to use!</vt:lpstr>
      <vt:lpstr>It’s really easy to use!</vt:lpstr>
      <vt:lpstr>Requirements</vt:lpstr>
      <vt:lpstr>Where was the asymptotic performance issue?</vt:lpstr>
      <vt:lpstr>Fiat Cryptography Pieces</vt:lpstr>
      <vt:lpstr>Verification Time: 1 limb</vt:lpstr>
      <vt:lpstr>Verification Time: 1 limb</vt:lpstr>
      <vt:lpstr>Verification Time: 2 limbs</vt:lpstr>
      <vt:lpstr>Verification Time: 3 limbs</vt:lpstr>
      <vt:lpstr>What is Partial Evaluation?</vt:lpstr>
      <vt:lpstr>What is Partial Evaluation?</vt:lpstr>
      <vt:lpstr>Partial Evaluation in Fiat Cryptography</vt:lpstr>
      <vt:lpstr>Partial Evaluation is slow</vt:lpstr>
      <vt:lpstr>What is a proof engine?</vt:lpstr>
      <vt:lpstr>Our Approach</vt:lpstr>
      <vt:lpstr>Requirements for Partial Evaluation</vt:lpstr>
      <vt:lpstr>β-reduction</vt:lpstr>
      <vt:lpstr>ιδ-reduction + rewrites</vt:lpstr>
      <vt:lpstr>Code Sharing Preservation</vt:lpstr>
      <vt:lpstr>Compiler passes</vt:lpstr>
      <vt:lpstr>Extra Requirements</vt:lpstr>
      <vt:lpstr>The compiler passes need to be fused</vt:lpstr>
      <vt:lpstr>Implementation</vt:lpstr>
      <vt:lpstr>Proof by Reflection</vt:lpstr>
      <vt:lpstr>Non-Reflection Example</vt:lpstr>
      <vt:lpstr>Reflection Example: Up-Front Work</vt:lpstr>
      <vt:lpstr>Reflection Example</vt:lpstr>
      <vt:lpstr>Why reflective rewriting?</vt:lpstr>
      <vt:lpstr>Normalization by Evaluation</vt:lpstr>
      <vt:lpstr>Normalization by Evaluation</vt:lpstr>
      <vt:lpstr>Normalization by Evaluation</vt:lpstr>
      <vt:lpstr>Let-Lifting</vt:lpstr>
      <vt:lpstr>Rewriting</vt:lpstr>
      <vt:lpstr>More Features</vt:lpstr>
      <vt:lpstr>Implementation</vt:lpstr>
      <vt:lpstr>Evaluation</vt:lpstr>
      <vt:lpstr>Performance</vt:lpstr>
      <vt:lpstr>Performance on Fiat Cryptography</vt:lpstr>
      <vt:lpstr>Our Approach</vt:lpstr>
      <vt:lpstr>Takeaways</vt:lpstr>
      <vt:lpstr>Let’s take a step back</vt:lpstr>
      <vt:lpstr>What I did in my PhD</vt:lpstr>
      <vt:lpstr>Our current approach to performance</vt:lpstr>
      <vt:lpstr>Abstraction is not enough</vt:lpstr>
      <vt:lpstr>Reflection will not save us</vt:lpstr>
      <vt:lpstr>Can we avoid carving out the proof engine?</vt:lpstr>
      <vt:lpstr>Not just an engineering challenge</vt:lpstr>
      <vt:lpstr>Next Questions about Proof Engines</vt:lpstr>
      <vt:lpstr>       My hope</vt:lpstr>
      <vt:lpstr>PowerPoint Presentation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Gross</dc:creator>
  <cp:lastModifiedBy>Jason Gross</cp:lastModifiedBy>
  <cp:revision>265</cp:revision>
  <dcterms:created xsi:type="dcterms:W3CDTF">2020-11-09T22:36:26Z</dcterms:created>
  <dcterms:modified xsi:type="dcterms:W3CDTF">2020-11-30T18:12:45Z</dcterms:modified>
</cp:coreProperties>
</file>